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75" r:id="rId3"/>
    <p:sldId id="276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8" r:id="rId41"/>
    <p:sldId id="359" r:id="rId42"/>
    <p:sldId id="357" r:id="rId43"/>
    <p:sldId id="354" r:id="rId44"/>
    <p:sldId id="355" r:id="rId45"/>
    <p:sldId id="356" r:id="rId46"/>
  </p:sldIdLst>
  <p:sldSz cx="14630400" cy="8229600"/>
  <p:notesSz cx="8229600" cy="14630400"/>
  <p:embeddedFontLst>
    <p:embeddedFont>
      <p:font typeface="Bahnschrift Light" panose="020B0502040204020203" pitchFamily="34" charset="0"/>
      <p:regular r:id="rId48"/>
    </p:embeddedFont>
    <p:embeddedFont>
      <p:font typeface="DM Sans" pitchFamily="2" charset="0"/>
      <p:regular r:id="rId49"/>
      <p:bold r:id="rId50"/>
      <p:italic r:id="rId51"/>
      <p:boldItalic r:id="rId52"/>
    </p:embeddedFont>
    <p:embeddedFont>
      <p:font typeface="PT Serif" panose="020A0603040505020204" pitchFamily="18" charset="0"/>
      <p:regular r:id="rId53"/>
      <p:bold r:id="rId54"/>
      <p:italic r:id="rId55"/>
      <p:boldItalic r:id="rId5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vio carraro" userId="1fa60c561764e4b0" providerId="LiveId" clId="{943D532A-D8DA-4819-A82F-3B152B9A9D97}"/>
    <pc:docChg chg="undo custSel addSld delSld modSld">
      <pc:chgData name="flavio carraro" userId="1fa60c561764e4b0" providerId="LiveId" clId="{943D532A-D8DA-4819-A82F-3B152B9A9D97}" dt="2024-09-07T14:16:32.267" v="211" actId="1038"/>
      <pc:docMkLst>
        <pc:docMk/>
      </pc:docMkLst>
      <pc:sldChg chg="delSp modSp del mod">
        <pc:chgData name="flavio carraro" userId="1fa60c561764e4b0" providerId="LiveId" clId="{943D532A-D8DA-4819-A82F-3B152B9A9D97}" dt="2024-09-07T13:53:20.495" v="45" actId="47"/>
        <pc:sldMkLst>
          <pc:docMk/>
          <pc:sldMk cId="0" sldId="256"/>
        </pc:sldMkLst>
      </pc:sldChg>
      <pc:sldChg chg="modSp mod setBg">
        <pc:chgData name="flavio carraro" userId="1fa60c561764e4b0" providerId="LiveId" clId="{943D532A-D8DA-4819-A82F-3B152B9A9D97}" dt="2024-09-07T14:15:53.383" v="110" actId="1038"/>
        <pc:sldMkLst>
          <pc:docMk/>
          <pc:sldMk cId="0" sldId="257"/>
        </pc:sldMkLst>
      </pc:sldChg>
      <pc:sldChg chg="modSp mod setBg">
        <pc:chgData name="flavio carraro" userId="1fa60c561764e4b0" providerId="LiveId" clId="{943D532A-D8DA-4819-A82F-3B152B9A9D97}" dt="2024-09-07T14:15:58.951" v="133" actId="1038"/>
        <pc:sldMkLst>
          <pc:docMk/>
          <pc:sldMk cId="0" sldId="258"/>
        </pc:sldMkLst>
      </pc:sldChg>
      <pc:sldChg chg="modSp mod setBg">
        <pc:chgData name="flavio carraro" userId="1fa60c561764e4b0" providerId="LiveId" clId="{943D532A-D8DA-4819-A82F-3B152B9A9D97}" dt="2024-09-07T13:53:39.246" v="52" actId="1076"/>
        <pc:sldMkLst>
          <pc:docMk/>
          <pc:sldMk cId="0" sldId="259"/>
        </pc:sldMkLst>
      </pc:sldChg>
      <pc:sldChg chg="setBg">
        <pc:chgData name="flavio carraro" userId="1fa60c561764e4b0" providerId="LiveId" clId="{943D532A-D8DA-4819-A82F-3B152B9A9D97}" dt="2024-09-07T13:53:43.479" v="53"/>
        <pc:sldMkLst>
          <pc:docMk/>
          <pc:sldMk cId="0" sldId="260"/>
        </pc:sldMkLst>
      </pc:sldChg>
      <pc:sldChg chg="modSp mod setBg">
        <pc:chgData name="flavio carraro" userId="1fa60c561764e4b0" providerId="LiveId" clId="{943D532A-D8DA-4819-A82F-3B152B9A9D97}" dt="2024-09-07T14:16:07.761" v="160" actId="1038"/>
        <pc:sldMkLst>
          <pc:docMk/>
          <pc:sldMk cId="0" sldId="261"/>
        </pc:sldMkLst>
      </pc:sldChg>
      <pc:sldChg chg="modSp mod setBg">
        <pc:chgData name="flavio carraro" userId="1fa60c561764e4b0" providerId="LiveId" clId="{943D532A-D8DA-4819-A82F-3B152B9A9D97}" dt="2024-09-07T14:16:13.076" v="179" actId="1038"/>
        <pc:sldMkLst>
          <pc:docMk/>
          <pc:sldMk cId="0" sldId="262"/>
        </pc:sldMkLst>
      </pc:sldChg>
      <pc:sldChg chg="modSp mod setBg">
        <pc:chgData name="flavio carraro" userId="1fa60c561764e4b0" providerId="LiveId" clId="{943D532A-D8DA-4819-A82F-3B152B9A9D97}" dt="2024-09-07T14:16:18.498" v="190" actId="1038"/>
        <pc:sldMkLst>
          <pc:docMk/>
          <pc:sldMk cId="0" sldId="263"/>
        </pc:sldMkLst>
      </pc:sldChg>
      <pc:sldChg chg="modSp mod setBg">
        <pc:chgData name="flavio carraro" userId="1fa60c561764e4b0" providerId="LiveId" clId="{943D532A-D8DA-4819-A82F-3B152B9A9D97}" dt="2024-09-07T13:54:17.339" v="62" actId="1076"/>
        <pc:sldMkLst>
          <pc:docMk/>
          <pc:sldMk cId="0" sldId="264"/>
        </pc:sldMkLst>
      </pc:sldChg>
      <pc:sldChg chg="delSp modSp add mod setBg">
        <pc:chgData name="flavio carraro" userId="1fa60c561764e4b0" providerId="LiveId" clId="{943D532A-D8DA-4819-A82F-3B152B9A9D97}" dt="2024-09-07T13:54:27.443" v="64" actId="1076"/>
        <pc:sldMkLst>
          <pc:docMk/>
          <pc:sldMk cId="0" sldId="265"/>
        </pc:sldMkLst>
      </pc:sldChg>
      <pc:sldChg chg="delSp add del mod">
        <pc:chgData name="flavio carraro" userId="1fa60c561764e4b0" providerId="LiveId" clId="{943D532A-D8DA-4819-A82F-3B152B9A9D97}" dt="2024-09-07T13:11:56.299" v="11" actId="47"/>
        <pc:sldMkLst>
          <pc:docMk/>
          <pc:sldMk cId="1848690190" sldId="265"/>
        </pc:sldMkLst>
      </pc:sldChg>
      <pc:sldChg chg="modSp add mod setBg">
        <pc:chgData name="flavio carraro" userId="1fa60c561764e4b0" providerId="LiveId" clId="{943D532A-D8DA-4819-A82F-3B152B9A9D97}" dt="2024-09-07T13:54:37.937" v="66" actId="1076"/>
        <pc:sldMkLst>
          <pc:docMk/>
          <pc:sldMk cId="0" sldId="266"/>
        </pc:sldMkLst>
      </pc:sldChg>
      <pc:sldChg chg="modSp add mod setBg">
        <pc:chgData name="flavio carraro" userId="1fa60c561764e4b0" providerId="LiveId" clId="{943D532A-D8DA-4819-A82F-3B152B9A9D97}" dt="2024-09-07T13:54:48.723" v="68" actId="14100"/>
        <pc:sldMkLst>
          <pc:docMk/>
          <pc:sldMk cId="0" sldId="267"/>
        </pc:sldMkLst>
      </pc:sldChg>
      <pc:sldChg chg="modSp add mod setBg">
        <pc:chgData name="flavio carraro" userId="1fa60c561764e4b0" providerId="LiveId" clId="{943D532A-D8DA-4819-A82F-3B152B9A9D97}" dt="2024-09-07T13:54:56.153" v="70" actId="1076"/>
        <pc:sldMkLst>
          <pc:docMk/>
          <pc:sldMk cId="0" sldId="268"/>
        </pc:sldMkLst>
      </pc:sldChg>
      <pc:sldChg chg="modSp add mod setBg">
        <pc:chgData name="flavio carraro" userId="1fa60c561764e4b0" providerId="LiveId" clId="{943D532A-D8DA-4819-A82F-3B152B9A9D97}" dt="2024-09-07T14:16:32.267" v="211" actId="1038"/>
        <pc:sldMkLst>
          <pc:docMk/>
          <pc:sldMk cId="0" sldId="269"/>
        </pc:sldMkLst>
      </pc:sldChg>
      <pc:sldChg chg="modSp add mod setBg">
        <pc:chgData name="flavio carraro" userId="1fa60c561764e4b0" providerId="LiveId" clId="{943D532A-D8DA-4819-A82F-3B152B9A9D97}" dt="2024-09-07T13:55:17.955" v="74" actId="1076"/>
        <pc:sldMkLst>
          <pc:docMk/>
          <pc:sldMk cId="0" sldId="270"/>
        </pc:sldMkLst>
      </pc:sldChg>
      <pc:sldChg chg="modSp add mod setBg">
        <pc:chgData name="flavio carraro" userId="1fa60c561764e4b0" providerId="LiveId" clId="{943D532A-D8DA-4819-A82F-3B152B9A9D97}" dt="2024-09-07T13:55:34.917" v="79" actId="1076"/>
        <pc:sldMkLst>
          <pc:docMk/>
          <pc:sldMk cId="0" sldId="271"/>
        </pc:sldMkLst>
      </pc:sldChg>
      <pc:sldChg chg="modSp add mod setBg">
        <pc:chgData name="flavio carraro" userId="1fa60c561764e4b0" providerId="LiveId" clId="{943D532A-D8DA-4819-A82F-3B152B9A9D97}" dt="2024-09-07T13:55:47.034" v="81" actId="1076"/>
        <pc:sldMkLst>
          <pc:docMk/>
          <pc:sldMk cId="0" sldId="272"/>
        </pc:sldMkLst>
      </pc:sldChg>
      <pc:sldChg chg="modSp add mod setBg">
        <pc:chgData name="flavio carraro" userId="1fa60c561764e4b0" providerId="LiveId" clId="{943D532A-D8DA-4819-A82F-3B152B9A9D97}" dt="2024-09-07T13:55:53.745" v="83" actId="14100"/>
        <pc:sldMkLst>
          <pc:docMk/>
          <pc:sldMk cId="0" sldId="273"/>
        </pc:sldMkLst>
      </pc:sldChg>
      <pc:sldChg chg="modSp add mod setBg">
        <pc:chgData name="flavio carraro" userId="1fa60c561764e4b0" providerId="LiveId" clId="{943D532A-D8DA-4819-A82F-3B152B9A9D97}" dt="2024-09-07T14:15:42.255" v="89" actId="14100"/>
        <pc:sldMkLst>
          <pc:docMk/>
          <pc:sldMk cId="2313625529" sldId="274"/>
        </pc:sldMkLst>
      </pc:sldChg>
      <pc:sldChg chg="modSp add mod">
        <pc:chgData name="flavio carraro" userId="1fa60c561764e4b0" providerId="LiveId" clId="{943D532A-D8DA-4819-A82F-3B152B9A9D97}" dt="2024-09-07T13:52:47.144" v="41" actId="20577"/>
        <pc:sldMkLst>
          <pc:docMk/>
          <pc:sldMk cId="0" sldId="275"/>
        </pc:sldMkLst>
      </pc:sldChg>
      <pc:sldChg chg="add del setBg">
        <pc:chgData name="flavio carraro" userId="1fa60c561764e4b0" providerId="LiveId" clId="{943D532A-D8DA-4819-A82F-3B152B9A9D97}" dt="2024-09-07T13:53:02.521" v="44" actId="47"/>
        <pc:sldMkLst>
          <pc:docMk/>
          <pc:sldMk cId="0" sldId="276"/>
        </pc:sldMkLst>
      </pc:sldChg>
      <pc:sldChg chg="add del">
        <pc:chgData name="flavio carraro" userId="1fa60c561764e4b0" providerId="LiveId" clId="{943D532A-D8DA-4819-A82F-3B152B9A9D97}" dt="2024-09-07T13:52:54.377" v="43"/>
        <pc:sldMkLst>
          <pc:docMk/>
          <pc:sldMk cId="0" sldId="277"/>
        </pc:sldMkLst>
      </pc:sldChg>
      <pc:sldChg chg="add del setBg">
        <pc:chgData name="flavio carraro" userId="1fa60c561764e4b0" providerId="LiveId" clId="{943D532A-D8DA-4819-A82F-3B152B9A9D97}" dt="2024-09-07T13:52:54.377" v="43"/>
        <pc:sldMkLst>
          <pc:docMk/>
          <pc:sldMk cId="0" sldId="278"/>
        </pc:sldMkLst>
      </pc:sldChg>
    </pc:docChg>
  </pc:docChgLst>
  <pc:docChgLst>
    <pc:chgData name="flavio carraro" userId="1fa60c561764e4b0" providerId="LiveId" clId="{84EA1100-44E1-48C4-9839-A2E364863045}"/>
    <pc:docChg chg="undo custSel addSld delSld modSld">
      <pc:chgData name="flavio carraro" userId="1fa60c561764e4b0" providerId="LiveId" clId="{84EA1100-44E1-48C4-9839-A2E364863045}" dt="2025-02-18T11:08:41.966" v="549" actId="478"/>
      <pc:docMkLst>
        <pc:docMk/>
      </pc:docMkLst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57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5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5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2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4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5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7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6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7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7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72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0" sldId="27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313625529" sldId="274"/>
        </pc:sldMkLst>
      </pc:sldChg>
      <pc:sldChg chg="addSp delSp modSp mod">
        <pc:chgData name="flavio carraro" userId="1fa60c561764e4b0" providerId="LiveId" clId="{84EA1100-44E1-48C4-9839-A2E364863045}" dt="2025-02-18T11:08:41.966" v="549" actId="478"/>
        <pc:sldMkLst>
          <pc:docMk/>
          <pc:sldMk cId="0" sldId="27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109614997" sldId="27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83850603" sldId="27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4099514379" sldId="28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024153931" sldId="28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97571196" sldId="282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925069086" sldId="28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81876253" sldId="284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584893437" sldId="285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573502050" sldId="28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747628699" sldId="287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427739982" sldId="28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824376922" sldId="28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873397601" sldId="29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540477304" sldId="29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168636418" sldId="292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460673324" sldId="29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176508180" sldId="294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871623901" sldId="295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688651315" sldId="29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424687081" sldId="297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597325126" sldId="29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11269612" sldId="29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724387457" sldId="30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492957375" sldId="30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925136062" sldId="30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959924760" sldId="304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528808886" sldId="305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1070280541" sldId="30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808607676" sldId="307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969912933" sldId="308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877527005" sldId="309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2913080944" sldId="310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082320021" sldId="311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4216072499" sldId="312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534122368" sldId="313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4238891489" sldId="314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544052649" sldId="315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727878672" sldId="316"/>
        </pc:sldMkLst>
      </pc:sldChg>
      <pc:sldChg chg="del">
        <pc:chgData name="flavio carraro" userId="1fa60c561764e4b0" providerId="LiveId" clId="{84EA1100-44E1-48C4-9839-A2E364863045}" dt="2025-01-21T14:55:23.574" v="31" actId="47"/>
        <pc:sldMkLst>
          <pc:docMk/>
          <pc:sldMk cId="3816689642" sldId="317"/>
        </pc:sldMkLst>
      </pc:sldChg>
      <pc:sldChg chg="delSp modSp add mod">
        <pc:chgData name="flavio carraro" userId="1fa60c561764e4b0" providerId="LiveId" clId="{84EA1100-44E1-48C4-9839-A2E364863045}" dt="2025-01-21T14:57:00.076" v="42" actId="20577"/>
        <pc:sldMkLst>
          <pc:docMk/>
          <pc:sldMk cId="3856221122" sldId="318"/>
        </pc:sldMkLst>
      </pc:sldChg>
      <pc:sldChg chg="delSp modSp add mod">
        <pc:chgData name="flavio carraro" userId="1fa60c561764e4b0" providerId="LiveId" clId="{84EA1100-44E1-48C4-9839-A2E364863045}" dt="2025-01-21T14:57:07.445" v="45" actId="20577"/>
        <pc:sldMkLst>
          <pc:docMk/>
          <pc:sldMk cId="3949969048" sldId="319"/>
        </pc:sldMkLst>
      </pc:sldChg>
      <pc:sldChg chg="add">
        <pc:chgData name="flavio carraro" userId="1fa60c561764e4b0" providerId="LiveId" clId="{84EA1100-44E1-48C4-9839-A2E364863045}" dt="2025-01-21T15:01:33.288" v="46" actId="2890"/>
        <pc:sldMkLst>
          <pc:docMk/>
          <pc:sldMk cId="3566740102" sldId="320"/>
        </pc:sldMkLst>
      </pc:sldChg>
      <pc:sldChg chg="modSp add mod">
        <pc:chgData name="flavio carraro" userId="1fa60c561764e4b0" providerId="LiveId" clId="{84EA1100-44E1-48C4-9839-A2E364863045}" dt="2025-01-21T15:02:00.993" v="49"/>
        <pc:sldMkLst>
          <pc:docMk/>
          <pc:sldMk cId="3765287459" sldId="321"/>
        </pc:sldMkLst>
      </pc:sldChg>
      <pc:sldChg chg="modSp add mod">
        <pc:chgData name="flavio carraro" userId="1fa60c561764e4b0" providerId="LiveId" clId="{84EA1100-44E1-48C4-9839-A2E364863045}" dt="2025-01-21T15:02:18.721" v="55" actId="20577"/>
        <pc:sldMkLst>
          <pc:docMk/>
          <pc:sldMk cId="2591272680" sldId="322"/>
        </pc:sldMkLst>
      </pc:sldChg>
      <pc:sldChg chg="modSp add mod">
        <pc:chgData name="flavio carraro" userId="1fa60c561764e4b0" providerId="LiveId" clId="{84EA1100-44E1-48C4-9839-A2E364863045}" dt="2025-02-03T19:48:28.564" v="289" actId="20577"/>
        <pc:sldMkLst>
          <pc:docMk/>
          <pc:sldMk cId="3817241050" sldId="323"/>
        </pc:sldMkLst>
      </pc:sldChg>
      <pc:sldChg chg="modSp add mod">
        <pc:chgData name="flavio carraro" userId="1fa60c561764e4b0" providerId="LiveId" clId="{84EA1100-44E1-48C4-9839-A2E364863045}" dt="2025-01-21T15:02:44.607" v="61" actId="20577"/>
        <pc:sldMkLst>
          <pc:docMk/>
          <pc:sldMk cId="1565392581" sldId="324"/>
        </pc:sldMkLst>
      </pc:sldChg>
      <pc:sldChg chg="modSp add mod">
        <pc:chgData name="flavio carraro" userId="1fa60c561764e4b0" providerId="LiveId" clId="{84EA1100-44E1-48C4-9839-A2E364863045}" dt="2025-01-21T15:02:58.217" v="64" actId="255"/>
        <pc:sldMkLst>
          <pc:docMk/>
          <pc:sldMk cId="3106873499" sldId="325"/>
        </pc:sldMkLst>
      </pc:sldChg>
      <pc:sldChg chg="modSp add mod">
        <pc:chgData name="flavio carraro" userId="1fa60c561764e4b0" providerId="LiveId" clId="{84EA1100-44E1-48C4-9839-A2E364863045}" dt="2025-01-21T15:03:11.707" v="67" actId="255"/>
        <pc:sldMkLst>
          <pc:docMk/>
          <pc:sldMk cId="349936542" sldId="326"/>
        </pc:sldMkLst>
      </pc:sldChg>
      <pc:sldChg chg="modSp add mod">
        <pc:chgData name="flavio carraro" userId="1fa60c561764e4b0" providerId="LiveId" clId="{84EA1100-44E1-48C4-9839-A2E364863045}" dt="2025-01-21T15:03:24.459" v="70" actId="20577"/>
        <pc:sldMkLst>
          <pc:docMk/>
          <pc:sldMk cId="972828381" sldId="327"/>
        </pc:sldMkLst>
      </pc:sldChg>
      <pc:sldChg chg="modSp add mod">
        <pc:chgData name="flavio carraro" userId="1fa60c561764e4b0" providerId="LiveId" clId="{84EA1100-44E1-48C4-9839-A2E364863045}" dt="2025-01-21T15:03:33.967" v="73" actId="20577"/>
        <pc:sldMkLst>
          <pc:docMk/>
          <pc:sldMk cId="1658280384" sldId="328"/>
        </pc:sldMkLst>
      </pc:sldChg>
      <pc:sldChg chg="addSp modSp add mod">
        <pc:chgData name="flavio carraro" userId="1fa60c561764e4b0" providerId="LiveId" clId="{84EA1100-44E1-48C4-9839-A2E364863045}" dt="2025-01-21T15:03:53.107" v="76"/>
        <pc:sldMkLst>
          <pc:docMk/>
          <pc:sldMk cId="3774268691" sldId="329"/>
        </pc:sldMkLst>
      </pc:sldChg>
      <pc:sldChg chg="modSp add mod">
        <pc:chgData name="flavio carraro" userId="1fa60c561764e4b0" providerId="LiveId" clId="{84EA1100-44E1-48C4-9839-A2E364863045}" dt="2025-02-03T19:51:09.533" v="291" actId="5793"/>
        <pc:sldMkLst>
          <pc:docMk/>
          <pc:sldMk cId="3480644280" sldId="330"/>
        </pc:sldMkLst>
      </pc:sldChg>
      <pc:sldChg chg="addSp delSp modSp add mod">
        <pc:chgData name="flavio carraro" userId="1fa60c561764e4b0" providerId="LiveId" clId="{84EA1100-44E1-48C4-9839-A2E364863045}" dt="2025-01-21T15:05:12.530" v="89" actId="1076"/>
        <pc:sldMkLst>
          <pc:docMk/>
          <pc:sldMk cId="4054197225" sldId="331"/>
        </pc:sldMkLst>
      </pc:sldChg>
      <pc:sldChg chg="addSp delSp modSp add mod modAnim">
        <pc:chgData name="flavio carraro" userId="1fa60c561764e4b0" providerId="LiveId" clId="{84EA1100-44E1-48C4-9839-A2E364863045}" dt="2025-01-21T15:08:22.558" v="139"/>
        <pc:sldMkLst>
          <pc:docMk/>
          <pc:sldMk cId="2237163648" sldId="332"/>
        </pc:sldMkLst>
      </pc:sldChg>
      <pc:sldChg chg="addSp delSp modSp add mod delAnim">
        <pc:chgData name="flavio carraro" userId="1fa60c561764e4b0" providerId="LiveId" clId="{84EA1100-44E1-48C4-9839-A2E364863045}" dt="2025-01-21T15:09:12.317" v="146" actId="1076"/>
        <pc:sldMkLst>
          <pc:docMk/>
          <pc:sldMk cId="1544308472" sldId="333"/>
        </pc:sldMkLst>
      </pc:sldChg>
      <pc:sldChg chg="addSp delSp modSp add mod">
        <pc:chgData name="flavio carraro" userId="1fa60c561764e4b0" providerId="LiveId" clId="{84EA1100-44E1-48C4-9839-A2E364863045}" dt="2025-01-21T15:09:39.327" v="150" actId="1076"/>
        <pc:sldMkLst>
          <pc:docMk/>
          <pc:sldMk cId="2104108894" sldId="334"/>
        </pc:sldMkLst>
      </pc:sldChg>
      <pc:sldChg chg="addSp modSp new mod">
        <pc:chgData name="flavio carraro" userId="1fa60c561764e4b0" providerId="LiveId" clId="{84EA1100-44E1-48C4-9839-A2E364863045}" dt="2025-01-21T16:49:56.644" v="158" actId="1076"/>
        <pc:sldMkLst>
          <pc:docMk/>
          <pc:sldMk cId="1135705326" sldId="335"/>
        </pc:sldMkLst>
      </pc:sldChg>
      <pc:sldChg chg="addSp delSp add mod">
        <pc:chgData name="flavio carraro" userId="1fa60c561764e4b0" providerId="LiveId" clId="{84EA1100-44E1-48C4-9839-A2E364863045}" dt="2025-01-21T16:51:49.757" v="161" actId="22"/>
        <pc:sldMkLst>
          <pc:docMk/>
          <pc:sldMk cId="3663193769" sldId="336"/>
        </pc:sldMkLst>
      </pc:sldChg>
      <pc:sldChg chg="addSp modSp new mod modAnim">
        <pc:chgData name="flavio carraro" userId="1fa60c561764e4b0" providerId="LiveId" clId="{84EA1100-44E1-48C4-9839-A2E364863045}" dt="2025-01-21T16:55:10.042" v="181" actId="1076"/>
        <pc:sldMkLst>
          <pc:docMk/>
          <pc:sldMk cId="1788207378" sldId="337"/>
        </pc:sldMkLst>
      </pc:sldChg>
      <pc:sldChg chg="addSp delSp add mod delAnim">
        <pc:chgData name="flavio carraro" userId="1fa60c561764e4b0" providerId="LiveId" clId="{84EA1100-44E1-48C4-9839-A2E364863045}" dt="2025-01-21T17:00:31.506" v="186" actId="22"/>
        <pc:sldMkLst>
          <pc:docMk/>
          <pc:sldMk cId="1981872057" sldId="338"/>
        </pc:sldMkLst>
      </pc:sldChg>
      <pc:sldChg chg="addSp delSp add mod">
        <pc:chgData name="flavio carraro" userId="1fa60c561764e4b0" providerId="LiveId" clId="{84EA1100-44E1-48C4-9839-A2E364863045}" dt="2025-01-21T17:00:55.676" v="189" actId="22"/>
        <pc:sldMkLst>
          <pc:docMk/>
          <pc:sldMk cId="1918797929" sldId="339"/>
        </pc:sldMkLst>
      </pc:sldChg>
      <pc:sldChg chg="addSp delSp add mod">
        <pc:chgData name="flavio carraro" userId="1fa60c561764e4b0" providerId="LiveId" clId="{84EA1100-44E1-48C4-9839-A2E364863045}" dt="2025-01-21T17:01:35.076" v="192" actId="22"/>
        <pc:sldMkLst>
          <pc:docMk/>
          <pc:sldMk cId="1082045540" sldId="340"/>
        </pc:sldMkLst>
      </pc:sldChg>
      <pc:sldChg chg="addSp delSp modSp add mod">
        <pc:chgData name="flavio carraro" userId="1fa60c561764e4b0" providerId="LiveId" clId="{84EA1100-44E1-48C4-9839-A2E364863045}" dt="2025-01-21T17:02:46.775" v="197" actId="478"/>
        <pc:sldMkLst>
          <pc:docMk/>
          <pc:sldMk cId="4021884869" sldId="341"/>
        </pc:sldMkLst>
      </pc:sldChg>
      <pc:sldChg chg="addSp new mod">
        <pc:chgData name="flavio carraro" userId="1fa60c561764e4b0" providerId="LiveId" clId="{84EA1100-44E1-48C4-9839-A2E364863045}" dt="2025-01-21T17:02:53.379" v="199" actId="22"/>
        <pc:sldMkLst>
          <pc:docMk/>
          <pc:sldMk cId="2640885749" sldId="342"/>
        </pc:sldMkLst>
      </pc:sldChg>
      <pc:sldChg chg="addSp delSp add mod">
        <pc:chgData name="flavio carraro" userId="1fa60c561764e4b0" providerId="LiveId" clId="{84EA1100-44E1-48C4-9839-A2E364863045}" dt="2025-01-21T17:08:09.978" v="202" actId="22"/>
        <pc:sldMkLst>
          <pc:docMk/>
          <pc:sldMk cId="2676172730" sldId="343"/>
        </pc:sldMkLst>
      </pc:sldChg>
      <pc:sldChg chg="addSp delSp add mod">
        <pc:chgData name="flavio carraro" userId="1fa60c561764e4b0" providerId="LiveId" clId="{84EA1100-44E1-48C4-9839-A2E364863045}" dt="2025-01-21T17:08:32.229" v="205" actId="22"/>
        <pc:sldMkLst>
          <pc:docMk/>
          <pc:sldMk cId="4248236987" sldId="344"/>
        </pc:sldMkLst>
      </pc:sldChg>
      <pc:sldChg chg="addSp delSp add mod">
        <pc:chgData name="flavio carraro" userId="1fa60c561764e4b0" providerId="LiveId" clId="{84EA1100-44E1-48C4-9839-A2E364863045}" dt="2025-01-21T17:08:57.554" v="208" actId="22"/>
        <pc:sldMkLst>
          <pc:docMk/>
          <pc:sldMk cId="3900351671" sldId="345"/>
        </pc:sldMkLst>
      </pc:sldChg>
      <pc:sldChg chg="addSp delSp add mod">
        <pc:chgData name="flavio carraro" userId="1fa60c561764e4b0" providerId="LiveId" clId="{84EA1100-44E1-48C4-9839-A2E364863045}" dt="2025-01-21T17:18:16.549" v="211" actId="22"/>
        <pc:sldMkLst>
          <pc:docMk/>
          <pc:sldMk cId="1753005360" sldId="346"/>
        </pc:sldMkLst>
      </pc:sldChg>
      <pc:sldChg chg="addSp delSp add mod">
        <pc:chgData name="flavio carraro" userId="1fa60c561764e4b0" providerId="LiveId" clId="{84EA1100-44E1-48C4-9839-A2E364863045}" dt="2025-01-21T17:19:16.826" v="214" actId="22"/>
        <pc:sldMkLst>
          <pc:docMk/>
          <pc:sldMk cId="30125782" sldId="347"/>
        </pc:sldMkLst>
      </pc:sldChg>
      <pc:sldChg chg="addSp delSp add mod">
        <pc:chgData name="flavio carraro" userId="1fa60c561764e4b0" providerId="LiveId" clId="{84EA1100-44E1-48C4-9839-A2E364863045}" dt="2025-01-21T17:19:48.251" v="217" actId="22"/>
        <pc:sldMkLst>
          <pc:docMk/>
          <pc:sldMk cId="195720287" sldId="348"/>
        </pc:sldMkLst>
      </pc:sldChg>
      <pc:sldChg chg="addSp delSp add mod">
        <pc:chgData name="flavio carraro" userId="1fa60c561764e4b0" providerId="LiveId" clId="{84EA1100-44E1-48C4-9839-A2E364863045}" dt="2025-01-21T17:25:39.586" v="220" actId="22"/>
        <pc:sldMkLst>
          <pc:docMk/>
          <pc:sldMk cId="3452828560" sldId="349"/>
        </pc:sldMkLst>
      </pc:sldChg>
      <pc:sldChg chg="addSp delSp modSp add mod modAnim">
        <pc:chgData name="flavio carraro" userId="1fa60c561764e4b0" providerId="LiveId" clId="{84EA1100-44E1-48C4-9839-A2E364863045}" dt="2025-01-21T17:28:40.720" v="246" actId="1076"/>
        <pc:sldMkLst>
          <pc:docMk/>
          <pc:sldMk cId="344223844" sldId="350"/>
        </pc:sldMkLst>
      </pc:sldChg>
      <pc:sldChg chg="addSp delSp add mod delAnim">
        <pc:chgData name="flavio carraro" userId="1fa60c561764e4b0" providerId="LiveId" clId="{84EA1100-44E1-48C4-9839-A2E364863045}" dt="2025-01-21T17:31:55.812" v="250" actId="22"/>
        <pc:sldMkLst>
          <pc:docMk/>
          <pc:sldMk cId="1275690787" sldId="351"/>
        </pc:sldMkLst>
      </pc:sldChg>
      <pc:sldChg chg="addSp delSp add mod">
        <pc:chgData name="flavio carraro" userId="1fa60c561764e4b0" providerId="LiveId" clId="{84EA1100-44E1-48C4-9839-A2E364863045}" dt="2025-01-21T17:32:46.942" v="253" actId="22"/>
        <pc:sldMkLst>
          <pc:docMk/>
          <pc:sldMk cId="1196932949" sldId="352"/>
        </pc:sldMkLst>
      </pc:sldChg>
      <pc:sldChg chg="addSp delSp modSp add mod">
        <pc:chgData name="flavio carraro" userId="1fa60c561764e4b0" providerId="LiveId" clId="{84EA1100-44E1-48C4-9839-A2E364863045}" dt="2025-02-03T20:36:22.525" v="431" actId="20577"/>
        <pc:sldMkLst>
          <pc:docMk/>
          <pc:sldMk cId="3086611132" sldId="353"/>
        </pc:sldMkLst>
      </pc:sldChg>
      <pc:sldChg chg="modSp add mod">
        <pc:chgData name="flavio carraro" userId="1fa60c561764e4b0" providerId="LiveId" clId="{84EA1100-44E1-48C4-9839-A2E364863045}" dt="2025-02-03T14:39:28.264" v="270" actId="20577"/>
        <pc:sldMkLst>
          <pc:docMk/>
          <pc:sldMk cId="3654262465" sldId="354"/>
        </pc:sldMkLst>
      </pc:sldChg>
      <pc:sldChg chg="modSp add mod">
        <pc:chgData name="flavio carraro" userId="1fa60c561764e4b0" providerId="LiveId" clId="{84EA1100-44E1-48C4-9839-A2E364863045}" dt="2025-02-03T14:40:04.075" v="280" actId="20577"/>
        <pc:sldMkLst>
          <pc:docMk/>
          <pc:sldMk cId="45406798" sldId="355"/>
        </pc:sldMkLst>
      </pc:sldChg>
      <pc:sldChg chg="modSp add mod">
        <pc:chgData name="flavio carraro" userId="1fa60c561764e4b0" providerId="LiveId" clId="{84EA1100-44E1-48C4-9839-A2E364863045}" dt="2025-02-03T14:40:31.895" v="288" actId="20577"/>
        <pc:sldMkLst>
          <pc:docMk/>
          <pc:sldMk cId="387552621" sldId="356"/>
        </pc:sldMkLst>
      </pc:sldChg>
      <pc:sldChg chg="add">
        <pc:chgData name="flavio carraro" userId="1fa60c561764e4b0" providerId="LiveId" clId="{84EA1100-44E1-48C4-9839-A2E364863045}" dt="2025-02-03T20:33:23.632" v="292" actId="2890"/>
        <pc:sldMkLst>
          <pc:docMk/>
          <pc:sldMk cId="1599636122" sldId="357"/>
        </pc:sldMkLst>
      </pc:sldChg>
      <pc:sldChg chg="addSp modSp add mod">
        <pc:chgData name="flavio carraro" userId="1fa60c561764e4b0" providerId="LiveId" clId="{84EA1100-44E1-48C4-9839-A2E364863045}" dt="2025-02-03T20:37:17.618" v="436" actId="1076"/>
        <pc:sldMkLst>
          <pc:docMk/>
          <pc:sldMk cId="2718689911" sldId="358"/>
        </pc:sldMkLst>
      </pc:sldChg>
      <pc:sldChg chg="modSp add mod">
        <pc:chgData name="flavio carraro" userId="1fa60c561764e4b0" providerId="LiveId" clId="{84EA1100-44E1-48C4-9839-A2E364863045}" dt="2025-02-03T20:38:23.438" v="447" actId="6549"/>
        <pc:sldMkLst>
          <pc:docMk/>
          <pc:sldMk cId="4099412885" sldId="359"/>
        </pc:sldMkLst>
      </pc:sldChg>
      <pc:sldMasterChg chg="delSldLayout">
        <pc:chgData name="flavio carraro" userId="1fa60c561764e4b0" providerId="LiveId" clId="{84EA1100-44E1-48C4-9839-A2E364863045}" dt="2025-01-21T14:55:23.574" v="31" actId="47"/>
        <pc:sldMasterMkLst>
          <pc:docMk/>
          <pc:sldMasterMk cId="1735918487" sldId="2147483660"/>
        </pc:sldMasterMkLst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1022761835" sldId="2147483672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4108733602" sldId="2147483673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3030983002" sldId="2147483674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1305474038" sldId="2147483675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3261402751" sldId="2147483676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2423943318" sldId="2147483677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3174586243" sldId="2147483679"/>
          </pc:sldLayoutMkLst>
        </pc:sldLayoutChg>
        <pc:sldLayoutChg chg="del">
          <pc:chgData name="flavio carraro" userId="1fa60c561764e4b0" providerId="LiveId" clId="{84EA1100-44E1-48C4-9839-A2E364863045}" dt="2025-01-21T14:55:23.574" v="31" actId="47"/>
          <pc:sldLayoutMkLst>
            <pc:docMk/>
            <pc:sldMasterMk cId="1735918487" sldId="2147483660"/>
            <pc:sldLayoutMk cId="3517131480" sldId="2147483680"/>
          </pc:sldLayoutMkLst>
        </pc:sldLayoutChg>
      </pc:sldMasterChg>
    </pc:docChg>
  </pc:docChgLst>
  <pc:docChgLst>
    <pc:chgData name="flavio carraro" userId="1fa60c561764e4b0" providerId="LiveId" clId="{7356E945-0DF5-4413-80E0-58F0C732CAA4}"/>
    <pc:docChg chg="undo custSel addSld delSld modSld sldOrd">
      <pc:chgData name="flavio carraro" userId="1fa60c561764e4b0" providerId="LiveId" clId="{7356E945-0DF5-4413-80E0-58F0C732CAA4}" dt="2025-01-21T14:14:12.104" v="682" actId="47"/>
      <pc:docMkLst>
        <pc:docMk/>
      </pc:docMkLst>
      <pc:sldChg chg="addSp delSp modSp add del mod">
        <pc:chgData name="flavio carraro" userId="1fa60c561764e4b0" providerId="LiveId" clId="{7356E945-0DF5-4413-80E0-58F0C732CAA4}" dt="2025-01-20T11:40:01.058" v="41" actId="47"/>
        <pc:sldMkLst>
          <pc:docMk/>
          <pc:sldMk cId="362762003" sldId="277"/>
        </pc:sldMkLst>
      </pc:sldChg>
      <pc:sldChg chg="add del">
        <pc:chgData name="flavio carraro" userId="1fa60c561764e4b0" providerId="LiveId" clId="{7356E945-0DF5-4413-80E0-58F0C732CAA4}" dt="2025-01-20T11:36:40.890" v="1" actId="47"/>
        <pc:sldMkLst>
          <pc:docMk/>
          <pc:sldMk cId="2589584992" sldId="277"/>
        </pc:sldMkLst>
      </pc:sldChg>
      <pc:sldChg chg="addSp modSp add mod modAnim">
        <pc:chgData name="flavio carraro" userId="1fa60c561764e4b0" providerId="LiveId" clId="{7356E945-0DF5-4413-80E0-58F0C732CAA4}" dt="2025-01-20T11:42:15.328" v="44"/>
        <pc:sldMkLst>
          <pc:docMk/>
          <pc:sldMk cId="3109614997" sldId="278"/>
        </pc:sldMkLst>
      </pc:sldChg>
      <pc:sldChg chg="addSp delSp modSp add mod delAnim modAnim">
        <pc:chgData name="flavio carraro" userId="1fa60c561764e4b0" providerId="LiveId" clId="{7356E945-0DF5-4413-80E0-58F0C732CAA4}" dt="2025-01-20T11:43:43.565" v="54"/>
        <pc:sldMkLst>
          <pc:docMk/>
          <pc:sldMk cId="283850603" sldId="279"/>
        </pc:sldMkLst>
      </pc:sldChg>
      <pc:sldChg chg="addSp delSp modSp add mod delAnim">
        <pc:chgData name="flavio carraro" userId="1fa60c561764e4b0" providerId="LiveId" clId="{7356E945-0DF5-4413-80E0-58F0C732CAA4}" dt="2025-01-20T11:44:23.787" v="60" actId="14100"/>
        <pc:sldMkLst>
          <pc:docMk/>
          <pc:sldMk cId="4099514379" sldId="280"/>
        </pc:sldMkLst>
      </pc:sldChg>
      <pc:sldChg chg="addSp delSp modSp add mod modAnim">
        <pc:chgData name="flavio carraro" userId="1fa60c561764e4b0" providerId="LiveId" clId="{7356E945-0DF5-4413-80E0-58F0C732CAA4}" dt="2025-01-20T12:10:56.965" v="153"/>
        <pc:sldMkLst>
          <pc:docMk/>
          <pc:sldMk cId="2024153931" sldId="281"/>
        </pc:sldMkLst>
      </pc:sldChg>
      <pc:sldChg chg="addSp delSp modSp add mod delAnim modAnim">
        <pc:chgData name="flavio carraro" userId="1fa60c561764e4b0" providerId="LiveId" clId="{7356E945-0DF5-4413-80E0-58F0C732CAA4}" dt="2025-01-20T12:17:27.678" v="227"/>
        <pc:sldMkLst>
          <pc:docMk/>
          <pc:sldMk cId="197571196" sldId="282"/>
        </pc:sldMkLst>
      </pc:sldChg>
      <pc:sldChg chg="addSp delSp add mod ord delAnim modAnim">
        <pc:chgData name="flavio carraro" userId="1fa60c561764e4b0" providerId="LiveId" clId="{7356E945-0DF5-4413-80E0-58F0C732CAA4}" dt="2025-01-20T12:15:27.515" v="169"/>
        <pc:sldMkLst>
          <pc:docMk/>
          <pc:sldMk cId="2925069086" sldId="283"/>
        </pc:sldMkLst>
      </pc:sldChg>
      <pc:sldChg chg="addSp delSp modSp add mod delAnim">
        <pc:chgData name="flavio carraro" userId="1fa60c561764e4b0" providerId="LiveId" clId="{7356E945-0DF5-4413-80E0-58F0C732CAA4}" dt="2025-01-20T12:18:02.554" v="232" actId="1076"/>
        <pc:sldMkLst>
          <pc:docMk/>
          <pc:sldMk cId="381876253" sldId="284"/>
        </pc:sldMkLst>
      </pc:sldChg>
      <pc:sldChg chg="addSp delSp modSp add mod modAnim">
        <pc:chgData name="flavio carraro" userId="1fa60c561764e4b0" providerId="LiveId" clId="{7356E945-0DF5-4413-80E0-58F0C732CAA4}" dt="2025-01-20T12:23:08.857" v="309"/>
        <pc:sldMkLst>
          <pc:docMk/>
          <pc:sldMk cId="1584893437" sldId="285"/>
        </pc:sldMkLst>
      </pc:sldChg>
      <pc:sldChg chg="add">
        <pc:chgData name="flavio carraro" userId="1fa60c561764e4b0" providerId="LiveId" clId="{7356E945-0DF5-4413-80E0-58F0C732CAA4}" dt="2025-01-20T12:23:14.152" v="310" actId="2890"/>
        <pc:sldMkLst>
          <pc:docMk/>
          <pc:sldMk cId="3573502050" sldId="286"/>
        </pc:sldMkLst>
      </pc:sldChg>
      <pc:sldChg chg="addSp delSp modSp add mod delAnim">
        <pc:chgData name="flavio carraro" userId="1fa60c561764e4b0" providerId="LiveId" clId="{7356E945-0DF5-4413-80E0-58F0C732CAA4}" dt="2025-01-20T12:24:12.889" v="321" actId="14100"/>
        <pc:sldMkLst>
          <pc:docMk/>
          <pc:sldMk cId="747628699" sldId="287"/>
        </pc:sldMkLst>
      </pc:sldChg>
      <pc:sldChg chg="addSp delSp modSp add mod modAnim">
        <pc:chgData name="flavio carraro" userId="1fa60c561764e4b0" providerId="LiveId" clId="{7356E945-0DF5-4413-80E0-58F0C732CAA4}" dt="2025-01-20T12:26:00.084" v="335"/>
        <pc:sldMkLst>
          <pc:docMk/>
          <pc:sldMk cId="427739982" sldId="288"/>
        </pc:sldMkLst>
      </pc:sldChg>
      <pc:sldChg chg="addSp delSp modSp add mod delAnim modAnim">
        <pc:chgData name="flavio carraro" userId="1fa60c561764e4b0" providerId="LiveId" clId="{7356E945-0DF5-4413-80E0-58F0C732CAA4}" dt="2025-01-20T12:28:57.299" v="346"/>
        <pc:sldMkLst>
          <pc:docMk/>
          <pc:sldMk cId="3824376922" sldId="289"/>
        </pc:sldMkLst>
      </pc:sldChg>
      <pc:sldChg chg="addSp delSp modSp add mod delAnim">
        <pc:chgData name="flavio carraro" userId="1fa60c561764e4b0" providerId="LiveId" clId="{7356E945-0DF5-4413-80E0-58F0C732CAA4}" dt="2025-01-20T12:41:24.235" v="398" actId="13822"/>
        <pc:sldMkLst>
          <pc:docMk/>
          <pc:sldMk cId="3873397601" sldId="290"/>
        </pc:sldMkLst>
      </pc:sldChg>
      <pc:sldChg chg="addSp modSp add mod">
        <pc:chgData name="flavio carraro" userId="1fa60c561764e4b0" providerId="LiveId" clId="{7356E945-0DF5-4413-80E0-58F0C732CAA4}" dt="2025-01-20T12:47:03.456" v="415" actId="1076"/>
        <pc:sldMkLst>
          <pc:docMk/>
          <pc:sldMk cId="1540477304" sldId="291"/>
        </pc:sldMkLst>
      </pc:sldChg>
      <pc:sldChg chg="addSp delSp modSp add mod">
        <pc:chgData name="flavio carraro" userId="1fa60c561764e4b0" providerId="LiveId" clId="{7356E945-0DF5-4413-80E0-58F0C732CAA4}" dt="2025-01-20T12:54:28.091" v="426" actId="1076"/>
        <pc:sldMkLst>
          <pc:docMk/>
          <pc:sldMk cId="2168636418" sldId="292"/>
        </pc:sldMkLst>
      </pc:sldChg>
      <pc:sldChg chg="modSp add mod">
        <pc:chgData name="flavio carraro" userId="1fa60c561764e4b0" providerId="LiveId" clId="{7356E945-0DF5-4413-80E0-58F0C732CAA4}" dt="2025-01-20T12:54:48.323" v="432" actId="20577"/>
        <pc:sldMkLst>
          <pc:docMk/>
          <pc:sldMk cId="2460673324" sldId="293"/>
        </pc:sldMkLst>
      </pc:sldChg>
      <pc:sldChg chg="add">
        <pc:chgData name="flavio carraro" userId="1fa60c561764e4b0" providerId="LiveId" clId="{7356E945-0DF5-4413-80E0-58F0C732CAA4}" dt="2025-01-20T12:54:55.065" v="433" actId="2890"/>
        <pc:sldMkLst>
          <pc:docMk/>
          <pc:sldMk cId="1176508180" sldId="294"/>
        </pc:sldMkLst>
      </pc:sldChg>
      <pc:sldChg chg="addSp modSp add mod modAnim">
        <pc:chgData name="flavio carraro" userId="1fa60c561764e4b0" providerId="LiveId" clId="{7356E945-0DF5-4413-80E0-58F0C732CAA4}" dt="2025-01-20T12:55:27.154" v="439"/>
        <pc:sldMkLst>
          <pc:docMk/>
          <pc:sldMk cId="2871623901" sldId="295"/>
        </pc:sldMkLst>
      </pc:sldChg>
      <pc:sldChg chg="addSp delSp modSp add mod delAnim">
        <pc:chgData name="flavio carraro" userId="1fa60c561764e4b0" providerId="LiveId" clId="{7356E945-0DF5-4413-80E0-58F0C732CAA4}" dt="2025-01-20T13:00:21.732" v="450" actId="14100"/>
        <pc:sldMkLst>
          <pc:docMk/>
          <pc:sldMk cId="2688651315" sldId="296"/>
        </pc:sldMkLst>
      </pc:sldChg>
      <pc:sldChg chg="addSp delSp modSp add mod">
        <pc:chgData name="flavio carraro" userId="1fa60c561764e4b0" providerId="LiveId" clId="{7356E945-0DF5-4413-80E0-58F0C732CAA4}" dt="2025-01-20T13:03:13.668" v="457" actId="1076"/>
        <pc:sldMkLst>
          <pc:docMk/>
          <pc:sldMk cId="3424687081" sldId="297"/>
        </pc:sldMkLst>
      </pc:sldChg>
      <pc:sldChg chg="addSp delSp modSp add mod">
        <pc:chgData name="flavio carraro" userId="1fa60c561764e4b0" providerId="LiveId" clId="{7356E945-0DF5-4413-80E0-58F0C732CAA4}" dt="2025-01-20T13:03:37.316" v="461" actId="1076"/>
        <pc:sldMkLst>
          <pc:docMk/>
          <pc:sldMk cId="2597325126" sldId="298"/>
        </pc:sldMkLst>
      </pc:sldChg>
      <pc:sldChg chg="addSp delSp modSp add mod">
        <pc:chgData name="flavio carraro" userId="1fa60c561764e4b0" providerId="LiveId" clId="{7356E945-0DF5-4413-80E0-58F0C732CAA4}" dt="2025-01-20T13:14:30.861" v="465" actId="1076"/>
        <pc:sldMkLst>
          <pc:docMk/>
          <pc:sldMk cId="211269612" sldId="299"/>
        </pc:sldMkLst>
      </pc:sldChg>
      <pc:sldChg chg="addSp delSp modSp add mod modAnim">
        <pc:chgData name="flavio carraro" userId="1fa60c561764e4b0" providerId="LiveId" clId="{7356E945-0DF5-4413-80E0-58F0C732CAA4}" dt="2025-01-20T13:30:47.090" v="476" actId="1076"/>
        <pc:sldMkLst>
          <pc:docMk/>
          <pc:sldMk cId="724387457" sldId="300"/>
        </pc:sldMkLst>
      </pc:sldChg>
      <pc:sldChg chg="addSp delSp modSp add mod delAnim">
        <pc:chgData name="flavio carraro" userId="1fa60c561764e4b0" providerId="LiveId" clId="{7356E945-0DF5-4413-80E0-58F0C732CAA4}" dt="2025-01-20T13:46:32.401" v="483"/>
        <pc:sldMkLst>
          <pc:docMk/>
          <pc:sldMk cId="1492957375" sldId="301"/>
        </pc:sldMkLst>
      </pc:sldChg>
      <pc:sldChg chg="add del">
        <pc:chgData name="flavio carraro" userId="1fa60c561764e4b0" providerId="LiveId" clId="{7356E945-0DF5-4413-80E0-58F0C732CAA4}" dt="2025-01-20T13:30:50.020" v="477" actId="2696"/>
        <pc:sldMkLst>
          <pc:docMk/>
          <pc:sldMk cId="3156662768" sldId="301"/>
        </pc:sldMkLst>
      </pc:sldChg>
      <pc:sldChg chg="addSp delSp modSp add del mod">
        <pc:chgData name="flavio carraro" userId="1fa60c561764e4b0" providerId="LiveId" clId="{7356E945-0DF5-4413-80E0-58F0C732CAA4}" dt="2025-01-20T14:15:30.747" v="503" actId="2696"/>
        <pc:sldMkLst>
          <pc:docMk/>
          <pc:sldMk cId="936570303" sldId="302"/>
        </pc:sldMkLst>
      </pc:sldChg>
      <pc:sldChg chg="addSp delSp modSp add mod">
        <pc:chgData name="flavio carraro" userId="1fa60c561764e4b0" providerId="LiveId" clId="{7356E945-0DF5-4413-80E0-58F0C732CAA4}" dt="2025-01-20T14:30:12.903" v="507" actId="1076"/>
        <pc:sldMkLst>
          <pc:docMk/>
          <pc:sldMk cId="3925136062" sldId="303"/>
        </pc:sldMkLst>
      </pc:sldChg>
      <pc:sldChg chg="addSp delSp modSp add mod">
        <pc:chgData name="flavio carraro" userId="1fa60c561764e4b0" providerId="LiveId" clId="{7356E945-0DF5-4413-80E0-58F0C732CAA4}" dt="2025-01-20T14:30:50.097" v="512" actId="1076"/>
        <pc:sldMkLst>
          <pc:docMk/>
          <pc:sldMk cId="1959924760" sldId="304"/>
        </pc:sldMkLst>
      </pc:sldChg>
      <pc:sldChg chg="addSp delSp modSp add mod">
        <pc:chgData name="flavio carraro" userId="1fa60c561764e4b0" providerId="LiveId" clId="{7356E945-0DF5-4413-80E0-58F0C732CAA4}" dt="2025-01-20T14:31:35.838" v="517" actId="1076"/>
        <pc:sldMkLst>
          <pc:docMk/>
          <pc:sldMk cId="3528808886" sldId="305"/>
        </pc:sldMkLst>
      </pc:sldChg>
      <pc:sldChg chg="addSp delSp add mod">
        <pc:chgData name="flavio carraro" userId="1fa60c561764e4b0" providerId="LiveId" clId="{7356E945-0DF5-4413-80E0-58F0C732CAA4}" dt="2025-01-20T14:34:59.097" v="520" actId="22"/>
        <pc:sldMkLst>
          <pc:docMk/>
          <pc:sldMk cId="1070280541" sldId="306"/>
        </pc:sldMkLst>
      </pc:sldChg>
      <pc:sldChg chg="addSp modSp add mod">
        <pc:chgData name="flavio carraro" userId="1fa60c561764e4b0" providerId="LiveId" clId="{7356E945-0DF5-4413-80E0-58F0C732CAA4}" dt="2025-01-20T14:35:43.163" v="524" actId="1076"/>
        <pc:sldMkLst>
          <pc:docMk/>
          <pc:sldMk cId="2808607676" sldId="307"/>
        </pc:sldMkLst>
      </pc:sldChg>
      <pc:sldChg chg="addSp delSp modSp add mod">
        <pc:chgData name="flavio carraro" userId="1fa60c561764e4b0" providerId="LiveId" clId="{7356E945-0DF5-4413-80E0-58F0C732CAA4}" dt="2025-01-20T14:37:52.231" v="529" actId="1076"/>
        <pc:sldMkLst>
          <pc:docMk/>
          <pc:sldMk cId="2969912933" sldId="308"/>
        </pc:sldMkLst>
      </pc:sldChg>
      <pc:sldChg chg="addSp delSp modSp add mod">
        <pc:chgData name="flavio carraro" userId="1fa60c561764e4b0" providerId="LiveId" clId="{7356E945-0DF5-4413-80E0-58F0C732CAA4}" dt="2025-01-20T14:38:18.457" v="534" actId="1076"/>
        <pc:sldMkLst>
          <pc:docMk/>
          <pc:sldMk cId="3877527005" sldId="309"/>
        </pc:sldMkLst>
      </pc:sldChg>
      <pc:sldChg chg="addSp delSp modSp add mod">
        <pc:chgData name="flavio carraro" userId="1fa60c561764e4b0" providerId="LiveId" clId="{7356E945-0DF5-4413-80E0-58F0C732CAA4}" dt="2025-01-20T14:42:32.749" v="555" actId="1076"/>
        <pc:sldMkLst>
          <pc:docMk/>
          <pc:sldMk cId="2913080944" sldId="310"/>
        </pc:sldMkLst>
      </pc:sldChg>
      <pc:sldChg chg="addSp delSp modSp add mod modAnim">
        <pc:chgData name="flavio carraro" userId="1fa60c561764e4b0" providerId="LiveId" clId="{7356E945-0DF5-4413-80E0-58F0C732CAA4}" dt="2025-01-20T14:45:14.060" v="573"/>
        <pc:sldMkLst>
          <pc:docMk/>
          <pc:sldMk cId="3082320021" sldId="311"/>
        </pc:sldMkLst>
      </pc:sldChg>
      <pc:sldChg chg="addSp delSp modSp add mod delAnim">
        <pc:chgData name="flavio carraro" userId="1fa60c561764e4b0" providerId="LiveId" clId="{7356E945-0DF5-4413-80E0-58F0C732CAA4}" dt="2025-01-20T14:45:36.802" v="579" actId="1076"/>
        <pc:sldMkLst>
          <pc:docMk/>
          <pc:sldMk cId="4216072499" sldId="312"/>
        </pc:sldMkLst>
      </pc:sldChg>
      <pc:sldChg chg="addSp delSp modSp add mod delAnim">
        <pc:chgData name="flavio carraro" userId="1fa60c561764e4b0" providerId="LiveId" clId="{7356E945-0DF5-4413-80E0-58F0C732CAA4}" dt="2025-01-20T14:47:55.305" v="589" actId="1076"/>
        <pc:sldMkLst>
          <pc:docMk/>
          <pc:sldMk cId="3534122368" sldId="313"/>
        </pc:sldMkLst>
      </pc:sldChg>
      <pc:sldChg chg="addSp delSp modSp add mod modAnim">
        <pc:chgData name="flavio carraro" userId="1fa60c561764e4b0" providerId="LiveId" clId="{7356E945-0DF5-4413-80E0-58F0C732CAA4}" dt="2025-01-20T14:51:07.696" v="608"/>
        <pc:sldMkLst>
          <pc:docMk/>
          <pc:sldMk cId="4238891489" sldId="314"/>
        </pc:sldMkLst>
      </pc:sldChg>
      <pc:sldChg chg="addSp delSp modSp add mod delAnim">
        <pc:chgData name="flavio carraro" userId="1fa60c561764e4b0" providerId="LiveId" clId="{7356E945-0DF5-4413-80E0-58F0C732CAA4}" dt="2025-01-21T14:12:18.012" v="662" actId="1037"/>
        <pc:sldMkLst>
          <pc:docMk/>
          <pc:sldMk cId="3544052649" sldId="315"/>
        </pc:sldMkLst>
      </pc:sldChg>
      <pc:sldChg chg="addSp delSp modSp add mod">
        <pc:chgData name="flavio carraro" userId="1fa60c561764e4b0" providerId="LiveId" clId="{7356E945-0DF5-4413-80E0-58F0C732CAA4}" dt="2025-01-20T14:57:09.184" v="631" actId="1076"/>
        <pc:sldMkLst>
          <pc:docMk/>
          <pc:sldMk cId="727878672" sldId="316"/>
        </pc:sldMkLst>
      </pc:sldChg>
      <pc:sldChg chg="addSp delSp modSp add mod">
        <pc:chgData name="flavio carraro" userId="1fa60c561764e4b0" providerId="LiveId" clId="{7356E945-0DF5-4413-80E0-58F0C732CAA4}" dt="2025-01-21T14:14:07.830" v="681" actId="1076"/>
        <pc:sldMkLst>
          <pc:docMk/>
          <pc:sldMk cId="3816689642" sldId="317"/>
        </pc:sldMkLst>
      </pc:sldChg>
      <pc:sldChg chg="addSp delSp modSp add del mod">
        <pc:chgData name="flavio carraro" userId="1fa60c561764e4b0" providerId="LiveId" clId="{7356E945-0DF5-4413-80E0-58F0C732CAA4}" dt="2025-01-21T14:14:12.104" v="682" actId="47"/>
        <pc:sldMkLst>
          <pc:docMk/>
          <pc:sldMk cId="1597074042" sldId="318"/>
        </pc:sldMkLst>
      </pc:sldChg>
      <pc:sldChg chg="modSp add del mod">
        <pc:chgData name="flavio carraro" userId="1fa60c561764e4b0" providerId="LiveId" clId="{7356E945-0DF5-4413-80E0-58F0C732CAA4}" dt="2025-01-21T14:14:12.104" v="682" actId="47"/>
        <pc:sldMkLst>
          <pc:docMk/>
          <pc:sldMk cId="1470583804" sldId="319"/>
        </pc:sldMkLst>
      </pc:sldChg>
      <pc:sldChg chg="addSp delSp modSp add del mod">
        <pc:chgData name="flavio carraro" userId="1fa60c561764e4b0" providerId="LiveId" clId="{7356E945-0DF5-4413-80E0-58F0C732CAA4}" dt="2025-01-21T14:14:12.104" v="682" actId="47"/>
        <pc:sldMkLst>
          <pc:docMk/>
          <pc:sldMk cId="2482427731" sldId="320"/>
        </pc:sldMkLst>
      </pc:sldChg>
    </pc:docChg>
  </pc:docChgLst>
  <pc:docChgLst>
    <pc:chgData name="flavio carraro" userId="1fa60c561764e4b0" providerId="LiveId" clId="{9E4ED319-3692-40E1-9C23-BA771F8E1A17}"/>
    <pc:docChg chg="modSld">
      <pc:chgData name="flavio carraro" userId="1fa60c561764e4b0" providerId="LiveId" clId="{9E4ED319-3692-40E1-9C23-BA771F8E1A17}" dt="2025-07-18T16:33:20.151" v="10" actId="20577"/>
      <pc:docMkLst>
        <pc:docMk/>
      </pc:docMkLst>
      <pc:sldChg chg="modSp mod">
        <pc:chgData name="flavio carraro" userId="1fa60c561764e4b0" providerId="LiveId" clId="{9E4ED319-3692-40E1-9C23-BA771F8E1A17}" dt="2025-07-18T16:33:20.151" v="10" actId="20577"/>
        <pc:sldMkLst>
          <pc:docMk/>
          <pc:sldMk cId="0" sldId="275"/>
        </pc:sldMkLst>
        <pc:spChg chg="mod">
          <ac:chgData name="flavio carraro" userId="1fa60c561764e4b0" providerId="LiveId" clId="{9E4ED319-3692-40E1-9C23-BA771F8E1A17}" dt="2025-07-18T16:33:20.151" v="10" actId="20577"/>
          <ac:spMkLst>
            <pc:docMk/>
            <pc:sldMk cId="0" sldId="275"/>
            <ac:spMk id="14339" creationId="{256445F7-69B6-37FC-0044-52EF9D9FA7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9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61;p1:notes">
            <a:extLst>
              <a:ext uri="{FF2B5EF4-FFF2-40B4-BE49-F238E27FC236}">
                <a16:creationId xmlns:a16="http://schemas.microsoft.com/office/drawing/2014/main" id="{71C2E97D-91EC-44A3-425F-963DAFD05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63" name="Google Shape;62;p1:notes">
            <a:extLst>
              <a:ext uri="{FF2B5EF4-FFF2-40B4-BE49-F238E27FC236}">
                <a16:creationId xmlns:a16="http://schemas.microsoft.com/office/drawing/2014/main" id="{3F140447-999A-3C19-2EAC-6C4999D80D9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6B512-E445-C75F-5C10-D539FFCB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8F8BC-C001-AE47-C4C9-F9A8D911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4539E-73E8-E62C-F15C-8C2BD393B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AD3D-8C34-3C1A-3D20-7DCD96E1B4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300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716B-9C82-F8B2-D3EB-2B2C3F776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42BAF-0F1B-21A7-3EF4-DB021D7E4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8DFE3-F719-4C6E-6F9B-4CCB6A31A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9AAC-30AC-80F1-F502-3AFABF638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94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CC827-10BB-1A4C-9D24-92D1E7F6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D9290-CE63-77DB-B7A9-5DB6AC1B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53E1F-D8DB-AB7A-973A-921CEACB0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3F4FB-94EB-09C4-5C03-6FC4F6BC99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76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7DC5-1475-95E4-C2A8-DD84BB532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85C98-33AA-0C54-2954-40C5A3754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118AE-3601-7DEE-98CC-EE2DCC581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29FC-D006-6B11-B97D-E7E22FF7C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12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FA7EF-C4FF-4343-BC65-0FBA682E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939D2-0AD2-3E18-0D16-BCCB13076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1A507-7CE4-23A4-231E-F7DF206A9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F2D84-713F-1AAA-AD25-D5A0EB27B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800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1138-8995-C771-9088-546D2265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FD02-0A0B-B0B5-CB7D-B396ACA16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8CCE4-4590-BF4B-E79B-CDA73676A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62626-DEA5-F659-F71B-DEB8E361C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746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1F42-3AE2-2F05-CB24-8C8D9CC1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18577C-B04E-21EE-CFE1-95E77DF4F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55566-5423-1927-7FAB-65ABBCA7F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988C7-ACD4-64E9-55C7-7CD4D049AB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39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09EC7-79E4-A45A-96EC-3DC15546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21465-9990-7501-20E2-838F3D9E8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C0C8-9F8E-09AC-E1B8-737CF0DF9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9FEBD-005E-5753-D0CB-6D48654E0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8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137DD-F20C-C6B6-768A-46393C32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4373F-C7C1-A2A1-60FD-5A4930E68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B334C-B9C1-FBA1-16BA-B29398950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36760-01BE-09F5-AB2A-CE6BBAE542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18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5D2E-5918-3CFA-5E33-ED5265D7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86A6A-C01A-BC6D-B58D-88029648A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58FC6-3FDB-C108-FEE0-45B9194D8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DAC12-B6F4-26CA-7A24-2A3F9F2E4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42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DEE08-A505-0D91-A6DE-83760B0B2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E76681-D14C-A48F-AD8A-01D59A8B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8AAD3-30DA-AE4E-5BBD-CD2CF269F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DBC9-24E9-5E81-5916-1C51ABA62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718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65442-E7E1-787F-2E1A-9E76E42E3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DCF24-CE8F-0185-83E4-98604C58E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A5496-8A93-7718-558B-DD7571B89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CDC3E-8544-5AEB-1F82-F72D0ADE8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04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2BCA-F3E6-A470-0D91-0B159648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B0B8B-E890-DE35-2015-115908093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29C749-9760-A2F5-976F-CAEEF2053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5BD4F-0BE6-0A67-96F3-24291C7794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522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F9DC8-EE51-55A7-F615-C34D4D534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D3406-182A-21B0-0508-ED3E073F9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0CD04-B989-3DFD-DA12-B85B3AB47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61435-FCF4-6897-5F9C-9D98483B32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6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70F3-3DE7-49CB-0703-B0136AA3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D5F2E6-AB65-0670-0ABC-8CE53D1AD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34A9E-1199-A308-E1A7-DF83F281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27E18-AE31-2173-108D-29DF84D37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71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63ED0-0EF9-CD16-671F-3C0E076B2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C8CE2C-65FC-2DAA-B956-B1DED88AF6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64A10-3ECC-EBDF-7B58-EE526C727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AF5AC-1E51-764B-D695-982861456B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0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0C2B9-DB32-C2AA-678D-F40455B2F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8ED90-584B-A0B4-717B-119CB5435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8DF2B-7704-201E-3184-DD84C7DA9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9846B-E207-E21F-845D-7CD933E6C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3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12017083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9793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5863814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8038384" y="1924756"/>
            <a:ext cx="5863814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7442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84476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2298921" y="327585"/>
            <a:ext cx="11598575" cy="6371444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1755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8038384" y="1924756"/>
            <a:ext cx="5863814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3"/>
          </p:nvPr>
        </p:nvSpPr>
        <p:spPr>
          <a:xfrm>
            <a:off x="1880935" y="48343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0416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5863814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8038384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3"/>
          </p:nvPr>
        </p:nvSpPr>
        <p:spPr>
          <a:xfrm>
            <a:off x="8038384" y="48343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597709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2"/>
          </p:nvPr>
        </p:nvSpPr>
        <p:spPr>
          <a:xfrm>
            <a:off x="8038384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3"/>
          </p:nvPr>
        </p:nvSpPr>
        <p:spPr>
          <a:xfrm>
            <a:off x="1880935" y="4834356"/>
            <a:ext cx="12017083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19288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12017083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1880935" y="4834356"/>
            <a:ext cx="12017083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375081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2"/>
          </p:nvPr>
        </p:nvSpPr>
        <p:spPr>
          <a:xfrm>
            <a:off x="8038384" y="19247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3"/>
          </p:nvPr>
        </p:nvSpPr>
        <p:spPr>
          <a:xfrm>
            <a:off x="1880935" y="48343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4"/>
          </p:nvPr>
        </p:nvSpPr>
        <p:spPr>
          <a:xfrm>
            <a:off x="8038384" y="4834356"/>
            <a:ext cx="5863814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995684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5943754" y="19247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10007096" y="19247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"/>
          </p:nvPr>
        </p:nvSpPr>
        <p:spPr>
          <a:xfrm>
            <a:off x="1880935" y="48343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5"/>
          </p:nvPr>
        </p:nvSpPr>
        <p:spPr>
          <a:xfrm>
            <a:off x="5943754" y="48343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6"/>
          </p:nvPr>
        </p:nvSpPr>
        <p:spPr>
          <a:xfrm>
            <a:off x="10007096" y="4834356"/>
            <a:ext cx="3868978" cy="265672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613196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855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98921" y="327585"/>
            <a:ext cx="11598575" cy="1374079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1880935" y="1924756"/>
            <a:ext cx="12017083" cy="5570507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663534" lvl="0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327069" lvl="1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990603" lvl="2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654137" lvl="3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317672" lvl="4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981206" lvl="5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644741" lvl="6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5308275" lvl="7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971809" lvl="8" indent="-33176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755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40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88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6;p1">
            <a:extLst>
              <a:ext uri="{FF2B5EF4-FFF2-40B4-BE49-F238E27FC236}">
                <a16:creationId xmlns:a16="http://schemas.microsoft.com/office/drawing/2014/main" id="{60099093-1B6E-AFE7-4306-9560654D59C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1646721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3C278572-AE5A-C103-8AD7-F014BC7475E9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2299393" y="327156"/>
            <a:ext cx="11598336" cy="137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  <p:sp>
        <p:nvSpPr>
          <p:cNvPr id="1028" name="Google Shape;8;p1">
            <a:extLst>
              <a:ext uri="{FF2B5EF4-FFF2-40B4-BE49-F238E27FC236}">
                <a16:creationId xmlns:a16="http://schemas.microsoft.com/office/drawing/2014/main" id="{54EAA6A2-45DD-91BE-14C7-72160674B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880064" y="1923774"/>
            <a:ext cx="12017664" cy="557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anose="020B0604020202020204" pitchFamily="34" charset="0"/>
            </a:endParaRPr>
          </a:p>
        </p:txBody>
      </p:sp>
      <p:sp>
        <p:nvSpPr>
          <p:cNvPr id="1029" name="Google Shape;9;p1">
            <a:extLst>
              <a:ext uri="{FF2B5EF4-FFF2-40B4-BE49-F238E27FC236}">
                <a16:creationId xmlns:a16="http://schemas.microsoft.com/office/drawing/2014/main" id="{E6CEF840-E5F5-FE94-9E6E-26244024D4BD}"/>
              </a:ext>
            </a:extLst>
          </p:cNvPr>
          <p:cNvSpPr txBox="1">
            <a:spLocks noGrp="1"/>
          </p:cNvSpPr>
          <p:nvPr>
            <p:ph type="dt" idx="10"/>
          </p:nvPr>
        </p:nvSpPr>
        <p:spPr bwMode="auto">
          <a:xfrm>
            <a:off x="730369" y="7494651"/>
            <a:ext cx="3409920" cy="569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2612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0" name="Google Shape;10;p1">
            <a:extLst>
              <a:ext uri="{FF2B5EF4-FFF2-40B4-BE49-F238E27FC236}">
                <a16:creationId xmlns:a16="http://schemas.microsoft.com/office/drawing/2014/main" id="{D4272CCC-654B-7BB9-0331-492BD22EB327}"/>
              </a:ext>
            </a:extLst>
          </p:cNvPr>
          <p:cNvSpPr txBox="1">
            <a:spLocks noGrp="1"/>
          </p:cNvSpPr>
          <p:nvPr>
            <p:ph type="ftr" idx="11"/>
          </p:nvPr>
        </p:nvSpPr>
        <p:spPr bwMode="auto">
          <a:xfrm>
            <a:off x="5004288" y="7494651"/>
            <a:ext cx="4635648" cy="569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2612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1" name="Google Shape;11;p1">
            <a:extLst>
              <a:ext uri="{FF2B5EF4-FFF2-40B4-BE49-F238E27FC236}">
                <a16:creationId xmlns:a16="http://schemas.microsoft.com/office/drawing/2014/main" id="{0AE1E416-7A93-CEF9-2F60-138F38C5B8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10490113" y="7494651"/>
            <a:ext cx="3407615" cy="5690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pPr>
              <a:defRPr/>
            </a:pPr>
            <a:fld id="{7F831D22-EC87-463B-9646-36885699DE8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359184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2032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2032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ge.gov.br/" TargetMode="External"/><Relationship Id="rId2" Type="http://schemas.openxmlformats.org/officeDocument/2006/relationships/hyperlink" Target="https://www.inde.gov.br/" TargetMode="Externa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de.gov.br/" TargetMode="Externa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Google Shape;64;p14">
            <a:extLst>
              <a:ext uri="{FF2B5EF4-FFF2-40B4-BE49-F238E27FC236}">
                <a16:creationId xmlns:a16="http://schemas.microsoft.com/office/drawing/2014/main" id="{32E2068C-5380-13EA-3F75-D030752D370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21" y="0"/>
            <a:ext cx="14722045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Google Shape;65;p14">
            <a:extLst>
              <a:ext uri="{FF2B5EF4-FFF2-40B4-BE49-F238E27FC236}">
                <a16:creationId xmlns:a16="http://schemas.microsoft.com/office/drawing/2014/main" id="{256445F7-69B6-37FC-0044-52EF9D9FA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" y="2829213"/>
            <a:ext cx="14159888" cy="3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indent="0" algn="ctr">
              <a:lnSpc>
                <a:spcPts val="5523"/>
              </a:lnSpc>
              <a:buNone/>
            </a:pPr>
            <a:r>
              <a:rPr lang="en-US" sz="4789" b="1" dirty="0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</a:rPr>
              <a:t>Geo </a:t>
            </a:r>
            <a:r>
              <a:rPr lang="en-US" sz="4789" b="1" dirty="0" err="1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</a:rPr>
              <a:t>processamento</a:t>
            </a:r>
            <a:r>
              <a:rPr lang="en-US" sz="4789" b="1" dirty="0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</a:rPr>
              <a:t> 03 </a:t>
            </a:r>
          </a:p>
          <a:p>
            <a:pPr algn="ctr" eaLnBrk="1" hangingPunct="1"/>
            <a:r>
              <a:rPr lang="pt-BR" altLang="pt-BR" sz="4789" b="1" dirty="0" err="1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  <a:sym typeface="Tahoma" panose="020B0604030504040204" pitchFamily="34" charset="0"/>
              </a:rPr>
              <a:t>Prof</a:t>
            </a:r>
            <a:r>
              <a:rPr lang="pt-BR" altLang="pt-BR" sz="4789" b="1" dirty="0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  <a:sym typeface="Tahoma" panose="020B0604030504040204" pitchFamily="34" charset="0"/>
              </a:rPr>
              <a:t> ME. Flávio Augusto Carraro</a:t>
            </a:r>
          </a:p>
          <a:p>
            <a:pPr algn="ctr" eaLnBrk="1" hangingPunct="1"/>
            <a:r>
              <a:rPr lang="pt-BR" altLang="pt-BR" sz="4789" b="1">
                <a:solidFill>
                  <a:srgbClr val="45982F"/>
                </a:solidFill>
                <a:latin typeface="Bahnschrift Light" panose="020B0502040204020203" pitchFamily="34" charset="0"/>
                <a:cs typeface="Tahoma" panose="020B0604030504040204" pitchFamily="34" charset="0"/>
                <a:sym typeface="Tahoma" panose="020B0604030504040204" pitchFamily="34" charset="0"/>
              </a:rPr>
              <a:t>Metadados</a:t>
            </a:r>
            <a:endParaRPr lang="pt-BR" altLang="pt-BR" sz="4789" b="1" dirty="0">
              <a:solidFill>
                <a:srgbClr val="45982F"/>
              </a:solidFill>
              <a:latin typeface="Bahnschrift Light" panose="020B0502040204020203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4B513-F3F8-4C09-C777-B5778E02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303345E-B4A0-B827-103F-9E68EF5E962C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23F818F-92AD-0031-1000-38BA228993E5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6426DE-3987-3C3D-988A-C83C0997E0A5}"/>
              </a:ext>
            </a:extLst>
          </p:cNvPr>
          <p:cNvSpPr txBox="1"/>
          <p:nvPr/>
        </p:nvSpPr>
        <p:spPr>
          <a:xfrm>
            <a:off x="1828801" y="1927563"/>
            <a:ext cx="1128712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5. Precisão e Escala</a:t>
            </a:r>
          </a:p>
          <a:p>
            <a:r>
              <a:rPr lang="pt-BR" sz="2800" b="1" dirty="0"/>
              <a:t>Metadados e Limites de Precisão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Registram a margem de erro nos dados, como: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Precisão posicional (erro em metros).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Escala mínima de uso (ex.: 1:50.000).</a:t>
            </a:r>
          </a:p>
          <a:p>
            <a:r>
              <a:rPr lang="pt-BR" sz="2800" b="1" dirty="0"/>
              <a:t>Exemplos Práticos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Um dado com erro de 50 metros não é adequado para estudos urbanos detalhados.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Escalas grandes (1:500) são mais precisas, mas limitadas a áreas menores.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687349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68110-E840-8CAC-B7DA-06063A8F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87B4196-1A34-D407-DF92-5FD6CEBB33F4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CEDD11E-0DFF-E7A9-AB58-668A1D4D4CF3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4F07AD-6A77-CBD1-7DA7-FEC1C39429A6}"/>
              </a:ext>
            </a:extLst>
          </p:cNvPr>
          <p:cNvSpPr txBox="1"/>
          <p:nvPr/>
        </p:nvSpPr>
        <p:spPr>
          <a:xfrm>
            <a:off x="1828801" y="1927563"/>
            <a:ext cx="1128712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6. Ferramentas de Metadados no QGIS</a:t>
            </a:r>
          </a:p>
          <a:p>
            <a:r>
              <a:rPr lang="pt-BR" sz="2800" b="1" dirty="0"/>
              <a:t>Visualização de Metadados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No QGIS, acesse </a:t>
            </a:r>
            <a:r>
              <a:rPr lang="pt-BR" sz="2800" b="1" dirty="0"/>
              <a:t>"Propriedades" &gt; "Metadados"</a:t>
            </a:r>
            <a:r>
              <a:rPr lang="pt-BR" sz="2800" dirty="0"/>
              <a:t> para: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Ver o sistema de coordenadas.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Consultar informações sobre extensão espacial, número de feições, etc.</a:t>
            </a:r>
          </a:p>
          <a:p>
            <a:r>
              <a:rPr lang="pt-BR" sz="2800" b="1" dirty="0"/>
              <a:t>Edição e Exportação de Metadados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Edição manual de campos, como nome, autor, ou resumo.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Exportação em formatos como XML (compatível com padrões como ISO 19115).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99365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9A170-038B-AF1C-8345-B571E1DF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EF6C91B-3899-977C-BDC5-1D77E5A3CF81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9FEBA87-D38E-A343-7C6E-F1EE031CE0E5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1BF369B-59E9-C7E8-3D6D-4EC078908F22}"/>
              </a:ext>
            </a:extLst>
          </p:cNvPr>
          <p:cNvSpPr txBox="1"/>
          <p:nvPr/>
        </p:nvSpPr>
        <p:spPr>
          <a:xfrm>
            <a:off x="1828801" y="1927563"/>
            <a:ext cx="112871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7. Exemplos Práticos de Metadados</a:t>
            </a:r>
          </a:p>
          <a:p>
            <a:endParaRPr lang="pt-BR" sz="2800" b="1" dirty="0"/>
          </a:p>
          <a:p>
            <a:r>
              <a:rPr lang="pt-BR" sz="2800" b="1" dirty="0"/>
              <a:t>Estudo de Caso: Com e Sem Metadados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/>
              <a:t>Com Metadados</a:t>
            </a:r>
            <a:r>
              <a:rPr lang="pt-BR" sz="2800" dirty="0"/>
              <a:t>: Dados com informações completas são facilmente reutilizados, interpretados e confiáveis.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b="1" dirty="0"/>
              <a:t>Sem Metadados</a:t>
            </a:r>
            <a:r>
              <a:rPr lang="pt-BR" sz="2800" dirty="0"/>
              <a:t>: Resulta em dúvidas sobre projeções, precisão, e aplicabilidade, causando erros em análises.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728283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216D56-B18B-D00C-428B-1176DD0E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00774E4-EA73-2213-151A-F4672ABB7B34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ADA4E6B-CC45-6FEC-C0C1-D26DE94AAD58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06A626-65EE-BB7A-EAC5-B95E9F56808E}"/>
              </a:ext>
            </a:extLst>
          </p:cNvPr>
          <p:cNvSpPr txBox="1"/>
          <p:nvPr/>
        </p:nvSpPr>
        <p:spPr>
          <a:xfrm>
            <a:off x="1828801" y="1927563"/>
            <a:ext cx="11287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8. Padrões e Boas Práticas</a:t>
            </a:r>
          </a:p>
          <a:p>
            <a:endParaRPr lang="pt-BR" sz="2800" b="1" dirty="0"/>
          </a:p>
          <a:p>
            <a:r>
              <a:rPr lang="pt-BR" sz="2800" b="1" dirty="0"/>
              <a:t>Adoção de Padrões Internacionais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ISO 19115, FGDC, Dublin 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Facilita o compartilhamento de dados globalmente.</a:t>
            </a:r>
          </a:p>
          <a:p>
            <a:r>
              <a:rPr lang="pt-BR" sz="2800" b="1" dirty="0"/>
              <a:t>Benefícios para Interoperabilidade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Permite integração de dados entre plataformas e 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Reduz ambiguidades e erros em análises colaborativas.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582803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275E51-615C-8ACE-11DD-7D9F86F05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7968BE9-A90F-07FF-AE04-F965A51EE4CA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7F29C73-FD33-6A47-7383-42092FEDFEAD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FFA9CF-6C80-6B37-D168-36782E6373E3}"/>
              </a:ext>
            </a:extLst>
          </p:cNvPr>
          <p:cNvSpPr txBox="1"/>
          <p:nvPr/>
        </p:nvSpPr>
        <p:spPr>
          <a:xfrm>
            <a:off x="1828801" y="1927563"/>
            <a:ext cx="11287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9. Desafios e Limitações</a:t>
            </a:r>
          </a:p>
          <a:p>
            <a:r>
              <a:rPr lang="pt-BR" sz="2800" b="1" dirty="0"/>
              <a:t>Problemas com Metadados Incompletos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Falta de precisão ou ausência de informações sobre o sistema de coordenadas.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Dificuldade em rastrear a origem dos dados.</a:t>
            </a:r>
          </a:p>
          <a:p>
            <a:r>
              <a:rPr lang="pt-BR" sz="2800" b="1" dirty="0"/>
              <a:t>Impactos na Análise Espacial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Resultados incorretos devido a interpretações erradas.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Perda de tempo e recursos para corrigir ou validar dados.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74268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883EBA-5997-D86D-CA4D-2CFD4313F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097B35E-56DC-867F-263C-05FB6558FEB9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1DAC334-BD5B-9E6F-E4F2-CEE53DB8A964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EFEF0C-3509-8E9A-416B-79871D6185D0}"/>
              </a:ext>
            </a:extLst>
          </p:cNvPr>
          <p:cNvSpPr txBox="1"/>
          <p:nvPr/>
        </p:nvSpPr>
        <p:spPr>
          <a:xfrm>
            <a:off x="1828801" y="1927563"/>
            <a:ext cx="1128712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10. Conclusão</a:t>
            </a:r>
          </a:p>
          <a:p>
            <a:r>
              <a:rPr lang="pt-BR" sz="2800" b="1" dirty="0"/>
              <a:t>Resumo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Metadados são essenciais para garantir a qualidade, precisão e interoperabilidade dos dados espaciais.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Eles conectam dados a seu contexto, tornando-os mais úteis e confiáveis.</a:t>
            </a:r>
          </a:p>
          <a:p>
            <a:r>
              <a:rPr lang="pt-BR" sz="2800" b="1" dirty="0"/>
              <a:t>Recomendações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Adote padrões reconhecidos.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Sempre documente a origem, projeção e precisão dos dados.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800" dirty="0"/>
              <a:t>Utilize ferramentas como o QGIS para gerenciar e exportar metadados.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806442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8FFFA5-D59D-C543-9F97-0E893022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EE57304A-8B60-6FD8-EA9A-ABACC95C0B6F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56F912-4A30-27F7-7FC5-FBF89F4C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15" y="525055"/>
            <a:ext cx="13066385" cy="698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972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9F2D9B-EA03-68D8-B790-96960D8DD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439498A-AF71-82FC-B9E1-E1367B6C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708378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51097E-1D90-C678-1CAA-78E73BB5E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8825"/>
            <a:ext cx="14630400" cy="65137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152B17D-3285-F901-0731-99F8578BE4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104"/>
          <a:stretch/>
        </p:blipFill>
        <p:spPr>
          <a:xfrm>
            <a:off x="0" y="4772025"/>
            <a:ext cx="14630400" cy="667475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FCBE42A-EBAB-6615-7361-63D8345A4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140444"/>
            <a:ext cx="14630400" cy="17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636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8A6FF-0A05-1D37-BBA6-F3366DDC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9BBB93-0C9E-CA0A-EFFA-C172749FC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5832"/>
            <a:ext cx="14630400" cy="71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84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BB6AA-1ABF-C52E-A6CB-F8D8B38EF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71C87BE-D9EC-67B2-498A-84A73701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500"/>
            <a:ext cx="14630400" cy="71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088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F84253-53ED-F386-06E1-36BBFEE69241}"/>
              </a:ext>
            </a:extLst>
          </p:cNvPr>
          <p:cNvSpPr txBox="1"/>
          <p:nvPr/>
        </p:nvSpPr>
        <p:spPr>
          <a:xfrm>
            <a:off x="1828801" y="1927563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O que são Metadados e sua Relação com o Georreferenciamento?</a:t>
            </a:r>
          </a:p>
          <a:p>
            <a:r>
              <a:rPr lang="pt-BR" sz="2400" b="1" dirty="0"/>
              <a:t>Metadados</a:t>
            </a:r>
            <a:r>
              <a:rPr lang="pt-BR" sz="2400" dirty="0"/>
              <a:t> são informações descritivas sobre dados, que ajudam a entender, identificar, organizar e utilizar um conjunto de dados de forma mais eficiente. No contexto de georreferenciamento, metadados fornecem detalhes sobre aspectos como origem, precisão, projeção, e contexto do dado espacial.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D1D693-1297-509B-36FB-54B2E3F3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797"/>
            <a:ext cx="14630400" cy="18937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77A0D52-6384-A06D-52A3-78668C1C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502"/>
            <a:ext cx="14630400" cy="10684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98FEEB-79D0-894F-85C3-E9443BAB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8971"/>
            <a:ext cx="14630400" cy="113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D10A0-899F-7D64-99B8-80A32557A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DBD610-C687-0E23-5D3C-C905CE27C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90"/>
            <a:ext cx="14630400" cy="69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9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FCD0FB-1483-B3A1-006F-6992F6C2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245"/>
            <a:ext cx="14630400" cy="69374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A29DF3-B3A9-A7FD-9129-7FBB89FB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6717"/>
            <a:ext cx="6606318" cy="48089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DCE97A-FE77-EFEF-27C5-2861A162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941" t="4117" r="22062"/>
          <a:stretch/>
        </p:blipFill>
        <p:spPr>
          <a:xfrm>
            <a:off x="6145162" y="1019003"/>
            <a:ext cx="8485238" cy="66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E62E-77AE-7DCC-86FF-38DB90AB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B75B1F-F77F-932A-F3B3-EC214C5F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297"/>
            <a:ext cx="14630400" cy="693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0913D-66FA-73BE-F406-2A70F56D3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31DA068-298C-C325-CF6A-87EAF8B2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485"/>
            <a:ext cx="14630400" cy="69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9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B0951-8E13-FB46-5B29-0EF3AE65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64157F-90FB-8CE6-692C-77E055124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542"/>
            <a:ext cx="14630400" cy="75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45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7CAF-21A4-3D13-B255-FC617648B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BB1695-B16E-7011-7589-96746CC8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090"/>
            <a:ext cx="14630400" cy="69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84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E04FEB-A54D-A2EE-DC2B-B3EE1AB5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369"/>
            <a:ext cx="14630400" cy="69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85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EA5DE-A2A1-9582-E17D-EAFB47F3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8C6007-D3A1-6B6F-0620-BA2EF0F9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17"/>
            <a:ext cx="14630400" cy="697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7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17F07-F36F-D088-9732-457DCA06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D22763-307E-7E3D-ACEA-A86FAEA6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13"/>
            <a:ext cx="14630400" cy="69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3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48899-7823-586D-796D-F39F2B6E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CBEFE94-289A-DF76-C73A-E71BD234845B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10757E-3DB1-CA55-2608-A057898691A3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2E2686-FA32-DB4E-E63A-B008FA9E0D9D}"/>
              </a:ext>
            </a:extLst>
          </p:cNvPr>
          <p:cNvSpPr txBox="1"/>
          <p:nvPr/>
        </p:nvSpPr>
        <p:spPr>
          <a:xfrm>
            <a:off x="1828800" y="1927563"/>
            <a:ext cx="1133474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Relação com Georreferenciamento</a:t>
            </a:r>
          </a:p>
          <a:p>
            <a:endParaRPr lang="pt-BR" sz="2400" b="1" dirty="0"/>
          </a:p>
          <a:p>
            <a:r>
              <a:rPr lang="pt-BR" sz="2400" dirty="0"/>
              <a:t>No georreferenciamento, os metadados são fundamentais para documentar informações como:</a:t>
            </a:r>
          </a:p>
          <a:p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Sistema de Coordenadas:</a:t>
            </a:r>
            <a:r>
              <a:rPr lang="pt-BR" sz="2400" dirty="0"/>
              <a:t> Define a localização espacial dos dados no mundo real.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Fontes de Dados:</a:t>
            </a:r>
            <a:r>
              <a:rPr lang="pt-BR" sz="2400" dirty="0"/>
              <a:t> Origem ou processo de criação dos dados georreferenciados.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Precisão e Escala:</a:t>
            </a:r>
            <a:r>
              <a:rPr lang="pt-BR" sz="2400" dirty="0"/>
              <a:t> Detalhes sobre a qualidade e limites de uso.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Projeções Utilizadas:</a:t>
            </a:r>
            <a:r>
              <a:rPr lang="pt-BR" sz="2400" dirty="0"/>
              <a:t> Especificação do sistema de projeção para manter a integridade espacial.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Propriedade Intelectual:</a:t>
            </a:r>
            <a:r>
              <a:rPr lang="pt-BR" sz="2400" dirty="0"/>
              <a:t> Informações sobre licenças e restrições de uso.</a:t>
            </a:r>
          </a:p>
        </p:txBody>
      </p:sp>
    </p:spTree>
    <p:extLst>
      <p:ext uri="{BB962C8B-B14F-4D97-AF65-F5344CB8AC3E}">
        <p14:creationId xmlns:p14="http://schemas.microsoft.com/office/powerpoint/2010/main" val="385622112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AD27-DB6C-787F-6835-76ABBE08F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DF3B20A-91F2-3A2F-CB0A-17318621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084"/>
            <a:ext cx="14630400" cy="69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51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D6FF1-C180-07A7-4BA2-2A1EA0A81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04257F-A10C-21A1-1058-4DD28156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12"/>
            <a:ext cx="14630400" cy="69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0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83394-35A2-3196-3D3E-EB45D39E6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F8546E4-63BF-6606-8745-049A1CBC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712"/>
            <a:ext cx="14630400" cy="69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45024-F697-BC68-F3DD-601D3346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15E40A-BE31-C5CF-0826-6DDBF621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661"/>
            <a:ext cx="14630400" cy="69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32CC8-F7E8-1CF3-8DAC-6B2B3A39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563FC3-E388-AB32-190F-42FE3DC4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3009"/>
            <a:ext cx="14630400" cy="69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A490-7908-B255-C628-12315320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4CAD92-C8ED-083C-516A-2E6BA32F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387"/>
            <a:ext cx="14630400" cy="68988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0A8844-701F-22CA-B452-98952855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2974"/>
            <a:ext cx="7315200" cy="3464289"/>
          </a:xfrm>
          <a:prstGeom prst="rect">
            <a:avLst/>
          </a:prstGeom>
        </p:spPr>
      </p:pic>
      <p:sp>
        <p:nvSpPr>
          <p:cNvPr id="7" name="Seta: para Cima 6">
            <a:extLst>
              <a:ext uri="{FF2B5EF4-FFF2-40B4-BE49-F238E27FC236}">
                <a16:creationId xmlns:a16="http://schemas.microsoft.com/office/drawing/2014/main" id="{7547C09D-0EDF-5AD5-6692-16D1E1372280}"/>
              </a:ext>
            </a:extLst>
          </p:cNvPr>
          <p:cNvSpPr/>
          <p:nvPr/>
        </p:nvSpPr>
        <p:spPr>
          <a:xfrm rot="2769688">
            <a:off x="7429500" y="4114800"/>
            <a:ext cx="400050" cy="628650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20236C47-9799-0E17-4A39-A547DFD8E9FB}"/>
              </a:ext>
            </a:extLst>
          </p:cNvPr>
          <p:cNvSpPr/>
          <p:nvPr/>
        </p:nvSpPr>
        <p:spPr>
          <a:xfrm rot="18797960">
            <a:off x="4991099" y="4162463"/>
            <a:ext cx="400050" cy="628650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742DCFC-6E20-F218-7230-AC983623E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039" y="0"/>
            <a:ext cx="10412278" cy="79925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B315A4-611E-29BF-8BB6-84EF5A3AF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5039" y="846"/>
            <a:ext cx="9128861" cy="82296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EE3807-BFB5-DC4B-B28F-BAD1D506E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5039" y="779163"/>
            <a:ext cx="7020905" cy="744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B495-BF9E-EAB7-D6F1-EBAAA5E1D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D4B3A6-036B-1BA1-6AB7-95440461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688"/>
            <a:ext cx="14630400" cy="78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90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5855-3454-830F-5E2F-1EF3BEE7F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20BFA2-C339-DB9C-6B1E-FF63812B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851"/>
            <a:ext cx="14630400" cy="77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2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A87C-7D0C-8C4A-FD0E-6BE421E1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4DC33D7-33AC-7B73-647A-7BC83BCDE556}"/>
              </a:ext>
            </a:extLst>
          </p:cNvPr>
          <p:cNvSpPr txBox="1"/>
          <p:nvPr/>
        </p:nvSpPr>
        <p:spPr>
          <a:xfrm>
            <a:off x="1590675" y="964764"/>
            <a:ext cx="126301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b="1" dirty="0"/>
              <a:t>Problematização </a:t>
            </a:r>
          </a:p>
          <a:p>
            <a:endParaRPr lang="pt-BR" b="1" dirty="0"/>
          </a:p>
          <a:p>
            <a:r>
              <a:rPr lang="pt-BR" b="1" dirty="0"/>
              <a:t>Coletar os Dados</a:t>
            </a:r>
          </a:p>
          <a:p>
            <a:endParaRPr lang="pt-BR" b="1" dirty="0"/>
          </a:p>
          <a:p>
            <a:r>
              <a:rPr lang="pt-BR" b="1" dirty="0"/>
              <a:t>Fontes de dados: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INDE (</a:t>
            </a:r>
            <a:r>
              <a:rPr lang="pt-BR" b="1" dirty="0">
                <a:hlinkClick r:id="rId2"/>
              </a:rPr>
              <a:t>https://www.inde.gov.br/</a:t>
            </a:r>
            <a:r>
              <a:rPr lang="pt-BR" b="1" dirty="0"/>
              <a:t>)</a:t>
            </a:r>
            <a:r>
              <a:rPr lang="pt-BR" dirty="0"/>
              <a:t> → Buscar camadas de infraestrutura de transporte.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IBGE (</a:t>
            </a:r>
            <a:r>
              <a:rPr lang="pt-BR" b="1" dirty="0">
                <a:hlinkClick r:id="rId3"/>
              </a:rPr>
              <a:t>https://www.ibge.gov.br/</a:t>
            </a:r>
            <a:r>
              <a:rPr lang="pt-BR" b="1" dirty="0"/>
              <a:t>)</a:t>
            </a:r>
            <a:r>
              <a:rPr lang="pt-BR" dirty="0"/>
              <a:t> → Malha viária e logística.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DNIT (https://www.gov.br/</a:t>
            </a:r>
            <a:r>
              <a:rPr lang="pt-BR" b="1" dirty="0" err="1"/>
              <a:t>dnit</a:t>
            </a:r>
            <a:r>
              <a:rPr lang="pt-BR" b="1" dirty="0"/>
              <a:t>/</a:t>
            </a:r>
            <a:r>
              <a:rPr lang="pt-BR" b="1" dirty="0" err="1"/>
              <a:t>pt-br</a:t>
            </a:r>
            <a:r>
              <a:rPr lang="pt-BR" b="1" dirty="0"/>
              <a:t>)</a:t>
            </a:r>
            <a:r>
              <a:rPr lang="pt-BR" dirty="0"/>
              <a:t> → Rodovias federais e estaduais.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Secretaria de Infraestrutura de SC</a:t>
            </a:r>
            <a:r>
              <a:rPr lang="pt-BR" dirty="0"/>
              <a:t> → Dados locais mais detalhados.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Tipos de infraestrutura de transporte em SC: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Rodoviária</a:t>
            </a:r>
            <a:r>
              <a:rPr lang="pt-BR" dirty="0"/>
              <a:t>: Rodovias federais, estaduais, municipais e sua conservação. Pedagiadas e não pedagiadas. Praças de pedágio.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Ferroviária</a:t>
            </a:r>
            <a:r>
              <a:rPr lang="pt-BR" dirty="0"/>
              <a:t>: Trechos ativos e desativados.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Hidroviária</a:t>
            </a:r>
            <a:r>
              <a:rPr lang="pt-BR" dirty="0"/>
              <a:t>: Portos e hidrovias navegáveis.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Aérea</a:t>
            </a:r>
            <a:r>
              <a:rPr lang="pt-BR" dirty="0"/>
              <a:t>: Aeroportos e aeródromos.</a:t>
            </a:r>
          </a:p>
          <a:p>
            <a:pPr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6611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AC363-9E0A-88A6-E617-AE11A02E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ED43410-34C0-E539-7AA9-074F9C7831F5}"/>
              </a:ext>
            </a:extLst>
          </p:cNvPr>
          <p:cNvSpPr txBox="1"/>
          <p:nvPr/>
        </p:nvSpPr>
        <p:spPr>
          <a:xfrm>
            <a:off x="1590675" y="964764"/>
            <a:ext cx="126301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b="1" dirty="0"/>
              <a:t>Problematização </a:t>
            </a:r>
          </a:p>
          <a:p>
            <a:endParaRPr lang="pt-BR" b="1" dirty="0"/>
          </a:p>
          <a:p>
            <a:r>
              <a:rPr lang="pt-BR" b="1" dirty="0"/>
              <a:t>Coletar os Dados</a:t>
            </a:r>
          </a:p>
          <a:p>
            <a:endParaRPr lang="pt-BR" b="1" dirty="0"/>
          </a:p>
          <a:p>
            <a:pPr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1349323-4C52-69B2-56B1-3A6019BCA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520" y="349504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Baixar os shapefiles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 fontes mencionadas.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Carregar as camadas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QGIS e ajustar a simbologia.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Criar mapas temáticos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diferentes tipos de infraestrutura.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Analisar padrões espaciais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usando ferramentas como: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Kernel Density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Identificar áreas com maior densidade de transporte.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Buffer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Analisar impacto de rodovias em áreas urbanas e rurais.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Interpolação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Ver distribuição da qualidade das vias.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68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894151-3302-6B20-32A3-63F2C202C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2852E0E-0E6F-C796-11F6-BC28C25B17C2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4827474-EF81-E81C-6BCE-72A1CA96B945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C632E-C186-C7A4-5224-5DE79279D7CC}"/>
              </a:ext>
            </a:extLst>
          </p:cNvPr>
          <p:cNvSpPr txBox="1"/>
          <p:nvPr/>
        </p:nvSpPr>
        <p:spPr>
          <a:xfrm>
            <a:off x="1828801" y="1927563"/>
            <a:ext cx="112871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Visualizando Metadados no QGIS</a:t>
            </a:r>
          </a:p>
          <a:p>
            <a:r>
              <a:rPr lang="pt-BR" sz="2400" dirty="0"/>
              <a:t>No QGIS, é possível visualizar metadados diretamente na interface:</a:t>
            </a:r>
          </a:p>
          <a:p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Acessando Metadados de Camadas: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Clique com o botão direito na camada.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Escolha </a:t>
            </a:r>
            <a:r>
              <a:rPr lang="pt-BR" sz="2400" b="1" dirty="0"/>
              <a:t>"Propriedades"</a:t>
            </a:r>
            <a:r>
              <a:rPr lang="pt-BR" sz="2400" dirty="0"/>
              <a:t> e vá até a aba </a:t>
            </a:r>
            <a:r>
              <a:rPr lang="pt-BR" sz="2400" b="1" dirty="0"/>
              <a:t>"Metadados"</a:t>
            </a:r>
            <a:r>
              <a:rPr lang="pt-BR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Informações Disponíveis: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Extensão espacial (</a:t>
            </a:r>
            <a:r>
              <a:rPr lang="pt-BR" sz="2400" dirty="0" err="1"/>
              <a:t>bounding</a:t>
            </a:r>
            <a:r>
              <a:rPr lang="pt-BR" sz="2400" dirty="0"/>
              <a:t> box).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Sistema de coordenadas.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Número de feições.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Origem do arquivo.</a:t>
            </a:r>
          </a:p>
          <a:p>
            <a:pPr marL="742950" lvl="1" indent="-285750">
              <a:buFont typeface="+mj-lt"/>
              <a:buAutoNum type="arabicPeriod"/>
            </a:pPr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Edição e Criação de Metadados: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Utilize ferramentas específicas para preencher ou exportar metadados em formatos padrão, como </a:t>
            </a:r>
            <a:r>
              <a:rPr lang="pt-BR" sz="2400" b="1" dirty="0"/>
              <a:t>ISO 19115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9690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D46CB-5D1D-677A-A054-CF3265FC3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0B2BF03-A501-CB6E-1C8A-C66ADC42E045}"/>
              </a:ext>
            </a:extLst>
          </p:cNvPr>
          <p:cNvSpPr txBox="1"/>
          <p:nvPr/>
        </p:nvSpPr>
        <p:spPr>
          <a:xfrm>
            <a:off x="1590675" y="964764"/>
            <a:ext cx="126301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b="1" dirty="0"/>
              <a:t>Problematização </a:t>
            </a:r>
          </a:p>
          <a:p>
            <a:endParaRPr lang="pt-BR" b="1" dirty="0"/>
          </a:p>
          <a:p>
            <a:r>
              <a:rPr lang="pt-BR" b="1" dirty="0"/>
              <a:t>Coletar os Dados</a:t>
            </a:r>
          </a:p>
          <a:p>
            <a:endParaRPr lang="pt-BR" b="1" dirty="0"/>
          </a:p>
          <a:p>
            <a:pPr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372D9C-9091-7F37-A426-6ECD884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1983662"/>
            <a:ext cx="1190244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Problematização da Infraestrutura de Transporte</a:t>
            </a:r>
          </a:p>
          <a:p>
            <a:endParaRPr lang="pt-BR" dirty="0"/>
          </a:p>
          <a:p>
            <a:r>
              <a:rPr lang="pt-BR" dirty="0"/>
              <a:t>Com base na análise espacial e nos mapas, podem ser levantados problemas como: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Rodovias sobrecarregadas e mal conservadas</a:t>
            </a:r>
            <a:r>
              <a:rPr lang="pt-BR" dirty="0"/>
              <a:t>, como a BR-101 e BR-470.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Falta de ferrovias operacionais</a:t>
            </a:r>
            <a:r>
              <a:rPr lang="pt-BR" dirty="0"/>
              <a:t>, limitando transporte de cargas.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Infraestrutura portuária insuficiente</a:t>
            </a:r>
            <a:r>
              <a:rPr lang="pt-BR" dirty="0"/>
              <a:t>, prejudicando o comércio exterior.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Deficiência no transporte público intermunicipal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Falta de integração entre diferentes modais de transporte</a:t>
            </a:r>
            <a:r>
              <a:rPr lang="pt-BR" dirty="0"/>
              <a:t>.</a:t>
            </a:r>
          </a:p>
          <a:p>
            <a:endParaRPr lang="pt-BR" b="1" dirty="0"/>
          </a:p>
          <a:p>
            <a:r>
              <a:rPr lang="pt-BR" b="1" dirty="0"/>
              <a:t>Pergunta Problematizadora:</a:t>
            </a:r>
          </a:p>
          <a:p>
            <a:r>
              <a:rPr lang="pt-BR" i="1" dirty="0"/>
              <a:t>"Como a deficiência na integração dos diferentes modais de transporte impacta o desenvolvimento econômico e a mobilidade urbana em Santa Catarina?"</a:t>
            </a:r>
            <a:endParaRPr lang="pt-BR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2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405B-D2CE-704D-47A0-98536719E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558434-6470-6246-1065-147B9EC91B7E}"/>
              </a:ext>
            </a:extLst>
          </p:cNvPr>
          <p:cNvSpPr txBox="1"/>
          <p:nvPr/>
        </p:nvSpPr>
        <p:spPr>
          <a:xfrm>
            <a:off x="1676400" y="613886"/>
            <a:ext cx="1118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Atividade: Explorando o INDE e seus Metadados no QGIS</a:t>
            </a:r>
          </a:p>
          <a:p>
            <a:endParaRPr lang="pt-BR" b="1" dirty="0"/>
          </a:p>
          <a:p>
            <a:r>
              <a:rPr lang="pt-BR" b="1" dirty="0"/>
              <a:t>Objetivo:</a:t>
            </a:r>
          </a:p>
          <a:p>
            <a:endParaRPr lang="pt-BR" dirty="0"/>
          </a:p>
          <a:p>
            <a:r>
              <a:rPr lang="pt-BR" dirty="0"/>
              <a:t>Familiarizar-se com a </a:t>
            </a:r>
            <a:r>
              <a:rPr lang="pt-BR" b="1" dirty="0"/>
              <a:t>Infraestrutura Nacional de Dados Espaciais (INDE)</a:t>
            </a:r>
            <a:r>
              <a:rPr lang="pt-BR" dirty="0"/>
              <a:t>, explorando metadados e integrando camadas de informação geoespacial no </a:t>
            </a:r>
            <a:r>
              <a:rPr lang="pt-BR" b="1" dirty="0"/>
              <a:t>QGIS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636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BD50A-A83A-1C77-AFAE-F5EE19720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981096-F355-D305-2524-8FD1551A2DC7}"/>
              </a:ext>
            </a:extLst>
          </p:cNvPr>
          <p:cNvSpPr txBox="1"/>
          <p:nvPr/>
        </p:nvSpPr>
        <p:spPr>
          <a:xfrm>
            <a:off x="1676400" y="613886"/>
            <a:ext cx="111823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Passo a Passo da Atividade</a:t>
            </a:r>
          </a:p>
          <a:p>
            <a:endParaRPr lang="pt-BR" b="1" dirty="0"/>
          </a:p>
          <a:p>
            <a:pPr marL="342900" indent="-342900">
              <a:buAutoNum type="arabicPeriod"/>
            </a:pPr>
            <a:r>
              <a:rPr lang="pt-BR" b="1" dirty="0"/>
              <a:t>Acessando o Portal INDE</a:t>
            </a:r>
          </a:p>
          <a:p>
            <a:pPr marL="342900" indent="-342900">
              <a:buAutoNum type="arabicPeriod"/>
            </a:pPr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Acesse o portal da INDE: </a:t>
            </a:r>
            <a:r>
              <a:rPr lang="pt-BR" dirty="0">
                <a:hlinkClick r:id="rId2"/>
              </a:rPr>
              <a:t>https://www.inde.gov.br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Explore os catálogos de metadados disponíveis e escolha um dado geoespacial de interesse (exemplo: limites municipais, hidrografia, uso do solo).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2. Baixando os Dados Espaciais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Faça o download dos arquivos no formato </a:t>
            </a:r>
            <a:r>
              <a:rPr lang="pt-BR" b="1" dirty="0"/>
              <a:t>SHP (</a:t>
            </a:r>
            <a:r>
              <a:rPr lang="pt-BR" b="1" dirty="0" err="1"/>
              <a:t>Shapefile</a:t>
            </a:r>
            <a:r>
              <a:rPr lang="pt-BR" b="1" dirty="0"/>
              <a:t>)</a:t>
            </a:r>
            <a:r>
              <a:rPr lang="pt-BR" dirty="0"/>
              <a:t>, </a:t>
            </a:r>
            <a:r>
              <a:rPr lang="pt-BR" b="1" dirty="0" err="1"/>
              <a:t>GeoJSON</a:t>
            </a:r>
            <a:r>
              <a:rPr lang="pt-BR" dirty="0"/>
              <a:t> ou outro compatível com o QGIS.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Caso o dado esteja disponível via </a:t>
            </a:r>
            <a:r>
              <a:rPr lang="pt-BR" b="1" dirty="0"/>
              <a:t>serviço WMS/WFS</a:t>
            </a:r>
            <a:r>
              <a:rPr lang="pt-BR" dirty="0"/>
              <a:t>, copie a URL do serviço.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3. Importando os Dados no QGIS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Se baixou um arquivo:</a:t>
            </a:r>
            <a:r>
              <a:rPr lang="pt-BR" dirty="0"/>
              <a:t> No QGIS, vá até </a:t>
            </a:r>
            <a:r>
              <a:rPr lang="pt-BR" b="1" dirty="0"/>
              <a:t>Camada &gt; Adicionar Camada &gt; Adicionar Camada Vetorial</a:t>
            </a:r>
            <a:r>
              <a:rPr lang="pt-BR" dirty="0"/>
              <a:t> e selecione o arquivo baixado.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Se for um serviço WMS/WFS:</a:t>
            </a:r>
            <a:r>
              <a:rPr lang="pt-BR" dirty="0"/>
              <a:t> Vá até </a:t>
            </a:r>
            <a:r>
              <a:rPr lang="pt-BR" b="1" dirty="0"/>
              <a:t>Camada &gt; Adicionar Camada</a:t>
            </a:r>
            <a:r>
              <a:rPr lang="pt-BR" dirty="0"/>
              <a:t> e escolha </a:t>
            </a:r>
            <a:r>
              <a:rPr lang="pt-BR" b="1" dirty="0"/>
              <a:t>Adicionar Camada WMS/WMTS</a:t>
            </a:r>
            <a:r>
              <a:rPr lang="pt-BR" dirty="0"/>
              <a:t> ou </a:t>
            </a:r>
            <a:r>
              <a:rPr lang="pt-BR" b="1" dirty="0"/>
              <a:t>Adicionar Camada WFS</a:t>
            </a:r>
            <a:r>
              <a:rPr lang="pt-BR" dirty="0"/>
              <a:t>, inserindo a URL copiada.</a:t>
            </a:r>
          </a:p>
        </p:txBody>
      </p:sp>
    </p:spTree>
    <p:extLst>
      <p:ext uri="{BB962C8B-B14F-4D97-AF65-F5344CB8AC3E}">
        <p14:creationId xmlns:p14="http://schemas.microsoft.com/office/powerpoint/2010/main" val="3654262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B7921-B657-ECDC-D959-7964EAA0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3BA1CA-ECD9-D858-5B91-FFC91A0042D5}"/>
              </a:ext>
            </a:extLst>
          </p:cNvPr>
          <p:cNvSpPr txBox="1"/>
          <p:nvPr/>
        </p:nvSpPr>
        <p:spPr>
          <a:xfrm>
            <a:off x="1676400" y="613886"/>
            <a:ext cx="111823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Passo a Passo da Atividade</a:t>
            </a:r>
          </a:p>
          <a:p>
            <a:endParaRPr lang="pt-BR" b="1" dirty="0"/>
          </a:p>
          <a:p>
            <a:r>
              <a:rPr lang="pt-BR" b="1" dirty="0"/>
              <a:t>4. Explorando os Metadados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No </a:t>
            </a:r>
            <a:r>
              <a:rPr lang="pt-BR" b="1" dirty="0"/>
              <a:t>Painel de Camadas</a:t>
            </a:r>
            <a:r>
              <a:rPr lang="pt-BR" dirty="0"/>
              <a:t>, clique com o botão direito na camada e selecione </a:t>
            </a:r>
            <a:r>
              <a:rPr lang="pt-BR" b="1" dirty="0"/>
              <a:t>Propriedades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Vá até a aba </a:t>
            </a:r>
            <a:r>
              <a:rPr lang="pt-BR" b="1" dirty="0"/>
              <a:t>Metadados</a:t>
            </a:r>
            <a:r>
              <a:rPr lang="pt-BR" dirty="0"/>
              <a:t> para visualizar as informações do dado (projeção, data de criação, origem, responsável pela publicação,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Compare essas informações com as fornecidas no portal INDE.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5. Criando um Mapa Temático (Opcional)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Utilize </a:t>
            </a:r>
            <a:r>
              <a:rPr lang="pt-BR" b="1" dirty="0"/>
              <a:t>simbolização</a:t>
            </a:r>
            <a:r>
              <a:rPr lang="pt-BR" dirty="0"/>
              <a:t> para representar visualmente os dados (exemplo: cores diferentes para diferentes classes de uso do solo).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Adicione uma </a:t>
            </a:r>
            <a:r>
              <a:rPr lang="pt-BR" b="1" dirty="0"/>
              <a:t>legenda</a:t>
            </a:r>
            <a:r>
              <a:rPr lang="pt-BR" dirty="0"/>
              <a:t>, </a:t>
            </a:r>
            <a:r>
              <a:rPr lang="pt-BR" b="1" dirty="0"/>
              <a:t>título</a:t>
            </a:r>
            <a:r>
              <a:rPr lang="pt-BR" dirty="0"/>
              <a:t> e </a:t>
            </a:r>
            <a:r>
              <a:rPr lang="pt-BR" b="1" dirty="0"/>
              <a:t>barra de escala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6. Relatório Final (Opcional)</a:t>
            </a:r>
          </a:p>
          <a:p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Registre as informações obtidas sobre os metadados, destacando: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Nome do dado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Fonte (órgão responsável)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Projeção e Datum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Atributos principais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Tipo de acesso (arquivo ou serviço web)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Exporte um print da visualização no QGIS.</a:t>
            </a:r>
          </a:p>
        </p:txBody>
      </p:sp>
    </p:spTree>
    <p:extLst>
      <p:ext uri="{BB962C8B-B14F-4D97-AF65-F5344CB8AC3E}">
        <p14:creationId xmlns:p14="http://schemas.microsoft.com/office/powerpoint/2010/main" val="45406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4EB9-A6A3-A152-CAFB-39BDAF87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906B76-1A75-8F59-BC42-EC521D76BCD6}"/>
              </a:ext>
            </a:extLst>
          </p:cNvPr>
          <p:cNvSpPr txBox="1"/>
          <p:nvPr/>
        </p:nvSpPr>
        <p:spPr>
          <a:xfrm>
            <a:off x="1676400" y="613886"/>
            <a:ext cx="111823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Passo a Passo da Atividade</a:t>
            </a:r>
          </a:p>
          <a:p>
            <a:endParaRPr lang="pt-BR" b="1" dirty="0"/>
          </a:p>
          <a:p>
            <a:r>
              <a:rPr lang="pt-BR" b="1" dirty="0"/>
              <a:t>Resultados Esperados</a:t>
            </a:r>
          </a:p>
          <a:p>
            <a:endParaRPr lang="pt-BR" b="1" dirty="0"/>
          </a:p>
          <a:p>
            <a:r>
              <a:rPr lang="pt-BR" dirty="0"/>
              <a:t>Ao final, os participantes terão aprendido a:</a:t>
            </a:r>
          </a:p>
          <a:p>
            <a:br>
              <a:rPr lang="pt-BR" dirty="0"/>
            </a:br>
            <a:r>
              <a:rPr lang="pt-BR" dirty="0"/>
              <a:t>✅ Acessar e interpretar metadados da INDE</a:t>
            </a:r>
            <a:br>
              <a:rPr lang="pt-BR" dirty="0"/>
            </a:br>
            <a:r>
              <a:rPr lang="pt-BR" dirty="0"/>
              <a:t>✅ Importar e visualizar dados no QGIS</a:t>
            </a:r>
            <a:br>
              <a:rPr lang="pt-BR" dirty="0"/>
            </a:br>
            <a:r>
              <a:rPr lang="pt-BR" dirty="0"/>
              <a:t>✅ Trabalhar com serviços WMS/WFS</a:t>
            </a:r>
            <a:br>
              <a:rPr lang="pt-BR" dirty="0"/>
            </a:br>
            <a:r>
              <a:rPr lang="pt-BR" dirty="0"/>
              <a:t>✅ Criar uma representação cartográfica básica</a:t>
            </a:r>
          </a:p>
          <a:p>
            <a:endParaRPr lang="pt-BR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55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3A8A3-3920-C1C3-C680-F9E5E1E18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E80CC9F-4541-0EE7-54B7-30034FC22ABB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560AA75-FB73-CF78-3B04-428581A4FCA3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F50033-C182-2662-CE39-89600C5A50C4}"/>
              </a:ext>
            </a:extLst>
          </p:cNvPr>
          <p:cNvSpPr txBox="1"/>
          <p:nvPr/>
        </p:nvSpPr>
        <p:spPr>
          <a:xfrm>
            <a:off x="1828801" y="1927563"/>
            <a:ext cx="112871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Visualizando Metadados no QGIS</a:t>
            </a:r>
          </a:p>
          <a:p>
            <a:r>
              <a:rPr lang="pt-BR" sz="2400" dirty="0"/>
              <a:t>No QGIS, é possível visualizar metadados diretamente na interface:</a:t>
            </a:r>
          </a:p>
          <a:p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Acessando Metadados de Camadas: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Clique com o botão direito na camada.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Escolha </a:t>
            </a:r>
            <a:r>
              <a:rPr lang="pt-BR" sz="2400" b="1" dirty="0"/>
              <a:t>"Propriedades"</a:t>
            </a:r>
            <a:r>
              <a:rPr lang="pt-BR" sz="2400" dirty="0"/>
              <a:t> e vá até a aba </a:t>
            </a:r>
            <a:r>
              <a:rPr lang="pt-BR" sz="2400" b="1" dirty="0"/>
              <a:t>"Metadados"</a:t>
            </a:r>
            <a:r>
              <a:rPr lang="pt-BR" sz="24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Informações Disponíveis: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Extensão espacial (</a:t>
            </a:r>
            <a:r>
              <a:rPr lang="pt-BR" sz="2400" dirty="0" err="1"/>
              <a:t>bounding</a:t>
            </a:r>
            <a:r>
              <a:rPr lang="pt-BR" sz="2400" dirty="0"/>
              <a:t> box).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Sistema de coordenadas.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Número de feições.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Origem do arquivo.</a:t>
            </a:r>
          </a:p>
          <a:p>
            <a:pPr marL="742950" lvl="1" indent="-285750">
              <a:buFont typeface="+mj-lt"/>
              <a:buAutoNum type="arabicPeriod"/>
            </a:pPr>
            <a:endParaRPr lang="pt-BR" sz="2400" dirty="0"/>
          </a:p>
          <a:p>
            <a:pPr>
              <a:buFont typeface="+mj-lt"/>
              <a:buAutoNum type="arabicPeriod"/>
            </a:pPr>
            <a:r>
              <a:rPr lang="pt-BR" sz="2400" b="1" dirty="0"/>
              <a:t>Edição e Criação de Metadados:</a:t>
            </a:r>
            <a:endParaRPr lang="pt-BR" sz="24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Utilize ferramentas específicas para preencher ou exportar metadados em formatos padrão, como </a:t>
            </a:r>
            <a:r>
              <a:rPr lang="pt-BR" sz="2400" b="1" dirty="0"/>
              <a:t>ISO 19115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7401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5BAB48-A219-4C52-EF12-C0BF5D28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87834DC-3B45-C16A-22CF-AB6ADDDD5094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F19FE34-68CE-C74F-BA54-3A0A5336678B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2DCFC9-8CDB-5D4B-AAB6-F00B5FB2272D}"/>
              </a:ext>
            </a:extLst>
          </p:cNvPr>
          <p:cNvSpPr txBox="1"/>
          <p:nvPr/>
        </p:nvSpPr>
        <p:spPr>
          <a:xfrm>
            <a:off x="1828801" y="1927563"/>
            <a:ext cx="112871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 Importância no Contexto de Dados Geoespaciais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Contexto e Interpretação</a:t>
            </a:r>
            <a:r>
              <a:rPr lang="pt-BR" sz="2400" dirty="0"/>
              <a:t>: Sem metadados, não sabemos como os dados foram criados ou como utilizá-los corretamente.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Interoperabilidade</a:t>
            </a:r>
            <a:r>
              <a:rPr lang="pt-BR" sz="2400" dirty="0"/>
              <a:t>: Facilita a troca de dados entre sistemas.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Gerenciamento e Arquivamento</a:t>
            </a:r>
            <a:r>
              <a:rPr lang="pt-BR" sz="2400" dirty="0"/>
              <a:t>: Auxilia no rastreamento e na organização de grandes volumes de dados espaciais.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6528745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ECA87-CAFD-8B0C-DE00-0B8FA041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B867D23-F55A-6676-F3D2-F7C39E55452F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B453F00-C5F3-3012-66B9-5922A21B781D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0151C1-ADE7-BC0F-A5A3-8C0A2199BCD7}"/>
              </a:ext>
            </a:extLst>
          </p:cNvPr>
          <p:cNvSpPr txBox="1"/>
          <p:nvPr/>
        </p:nvSpPr>
        <p:spPr>
          <a:xfrm>
            <a:off x="1828801" y="1927563"/>
            <a:ext cx="1128712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Componentes dos Metadados</a:t>
            </a:r>
          </a:p>
          <a:p>
            <a:endParaRPr lang="pt-BR" sz="2400" b="1" dirty="0"/>
          </a:p>
          <a:p>
            <a:r>
              <a:rPr lang="pt-BR" sz="2400" b="1" dirty="0"/>
              <a:t>Elementos Principais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Identificação</a:t>
            </a:r>
            <a:r>
              <a:rPr lang="pt-BR" sz="2400" dirty="0"/>
              <a:t>: Nome, título, resumo, palavras-chave.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Qualidade</a:t>
            </a:r>
            <a:r>
              <a:rPr lang="pt-BR" sz="2400" dirty="0"/>
              <a:t>: Precisão, data de atualização, escala.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Projeção</a:t>
            </a:r>
            <a:r>
              <a:rPr lang="pt-BR" sz="2400" dirty="0"/>
              <a:t>: Sistema de coordenadas usado.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Fonte</a:t>
            </a:r>
            <a:r>
              <a:rPr lang="pt-BR" sz="2400" dirty="0"/>
              <a:t>: Origem e método de coleta.</a:t>
            </a:r>
          </a:p>
          <a:p>
            <a:pPr>
              <a:buFont typeface="+mj-lt"/>
              <a:buAutoNum type="arabicPeriod"/>
            </a:pPr>
            <a:r>
              <a:rPr lang="pt-BR" sz="2400" b="1" dirty="0"/>
              <a:t>Contato</a:t>
            </a:r>
            <a:r>
              <a:rPr lang="pt-BR" sz="2400" dirty="0"/>
              <a:t>: Informação do responsável ou criador.</a:t>
            </a:r>
          </a:p>
          <a:p>
            <a:r>
              <a:rPr lang="pt-BR" sz="2400" b="1" dirty="0"/>
              <a:t>Padrões de Metadados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ISO 19115</a:t>
            </a:r>
            <a:r>
              <a:rPr lang="pt-BR" sz="2400" dirty="0"/>
              <a:t>: Padrão internacional para descrever informações geoespaciais.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FGDC (Federal </a:t>
            </a:r>
            <a:r>
              <a:rPr lang="pt-BR" sz="2400" b="1" dirty="0" err="1"/>
              <a:t>Geographic</a:t>
            </a:r>
            <a:r>
              <a:rPr lang="pt-BR" sz="2400" b="1" dirty="0"/>
              <a:t> Data </a:t>
            </a:r>
            <a:r>
              <a:rPr lang="pt-BR" sz="2400" b="1" dirty="0" err="1"/>
              <a:t>Committee</a:t>
            </a:r>
            <a:r>
              <a:rPr lang="pt-BR" sz="2400" b="1" dirty="0"/>
              <a:t>)</a:t>
            </a:r>
            <a:r>
              <a:rPr lang="pt-BR" sz="2400" dirty="0"/>
              <a:t>: Padrão americano de metadados espaciais.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912726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B4B4E-6A4E-E5A5-C601-1B2138DA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14A9237-252A-1D29-26A3-754FC4F1A4F7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11A430F-28E9-C0D5-75A4-1B20A5C52393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330B33-C0BE-7782-62F1-2403A35382ED}"/>
              </a:ext>
            </a:extLst>
          </p:cNvPr>
          <p:cNvSpPr txBox="1"/>
          <p:nvPr/>
        </p:nvSpPr>
        <p:spPr>
          <a:xfrm>
            <a:off x="1828801" y="1927563"/>
            <a:ext cx="1128712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3. Georreferenciamento e Metadados</a:t>
            </a:r>
          </a:p>
          <a:p>
            <a:endParaRPr lang="pt-BR" sz="2400" b="1" dirty="0"/>
          </a:p>
          <a:p>
            <a:r>
              <a:rPr lang="pt-BR" sz="2400" b="1" dirty="0"/>
              <a:t>Conceito de Georreferenciamento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Processo de vincular dados a um sistema de coordenadas geográficas.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Permite localizar feições no espaço terrestre.</a:t>
            </a:r>
          </a:p>
          <a:p>
            <a:endParaRPr lang="pt-BR" sz="2400" b="1" dirty="0"/>
          </a:p>
          <a:p>
            <a:r>
              <a:rPr lang="pt-BR" sz="2400" b="1" dirty="0"/>
              <a:t>Papel dos Metadados no Georreferenciamento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Documentação do sistema de coordenadas usado.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Registro da transformação ou ajustes feitos.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Rastreabilidade das fontes de dados e métodos.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172410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D948ED-7336-97C2-BDD5-93830E268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6FCB348-BEFF-47B1-6DE6-5BDCD9013424}"/>
              </a:ext>
            </a:extLst>
          </p:cNvPr>
          <p:cNvSpPr/>
          <p:nvPr/>
        </p:nvSpPr>
        <p:spPr>
          <a:xfrm>
            <a:off x="1794076" y="955201"/>
            <a:ext cx="6836187" cy="24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6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dirty="0" err="1">
                <a:solidFill>
                  <a:srgbClr val="020202"/>
                </a:solidFill>
                <a:latin typeface="PT Serif" pitchFamily="34" charset="0"/>
              </a:rPr>
              <a:t>Metadados</a:t>
            </a:r>
            <a:r>
              <a:rPr lang="en-US" sz="5100" dirty="0">
                <a:solidFill>
                  <a:srgbClr val="020202"/>
                </a:solidFill>
                <a:latin typeface="PT Serif" pitchFamily="34" charset="0"/>
              </a:rPr>
              <a:t> </a:t>
            </a:r>
            <a:endParaRPr kumimoji="0" lang="en-US" sz="5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F8330B5-322E-8B43-A6B5-F4EEB11A5585}"/>
              </a:ext>
            </a:extLst>
          </p:cNvPr>
          <p:cNvSpPr/>
          <p:nvPr/>
        </p:nvSpPr>
        <p:spPr>
          <a:xfrm>
            <a:off x="1794076" y="5212675"/>
            <a:ext cx="6836187" cy="2302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2FF231-283D-8461-7973-F3C9696324AC}"/>
              </a:ext>
            </a:extLst>
          </p:cNvPr>
          <p:cNvSpPr txBox="1"/>
          <p:nvPr/>
        </p:nvSpPr>
        <p:spPr>
          <a:xfrm>
            <a:off x="1828801" y="1927563"/>
            <a:ext cx="1128712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4. Sistema de Coordenadas e Projeções</a:t>
            </a:r>
          </a:p>
          <a:p>
            <a:endParaRPr lang="pt-BR" sz="2400" b="1" dirty="0"/>
          </a:p>
          <a:p>
            <a:r>
              <a:rPr lang="pt-BR" sz="2400" b="1" dirty="0"/>
              <a:t>Definição e Exemplos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Sistema de Coordenadas</a:t>
            </a:r>
            <a:r>
              <a:rPr lang="pt-BR" sz="2400" dirty="0"/>
              <a:t>: Define como a posição de um ponto na Terra é descrita (ex.: WGS 84, SIRGAS 2000).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Projeções Cartográficas</a:t>
            </a:r>
            <a:r>
              <a:rPr lang="pt-BR" sz="2400" dirty="0"/>
              <a:t>: Representação plana da superfície esférica da Terra (ex.: UTM, Mercator).</a:t>
            </a:r>
          </a:p>
          <a:p>
            <a:r>
              <a:rPr lang="pt-BR" sz="2400" b="1" dirty="0"/>
              <a:t>Metadados e Sistemas de Coordenadas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Metadados registram o sistema usado para que os dados possam ser sobrepostos corretamente.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Evitam erros de interpretação, como deslocamentos espaciais devido a projeções diferentes.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653925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1644</Words>
  <Application>Microsoft Office PowerPoint</Application>
  <PresentationFormat>Personalizar</PresentationFormat>
  <Paragraphs>257</Paragraphs>
  <Slides>44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44</vt:i4>
      </vt:variant>
    </vt:vector>
  </HeadingPairs>
  <TitlesOfParts>
    <vt:vector size="52" baseType="lpstr">
      <vt:lpstr>DM Sans</vt:lpstr>
      <vt:lpstr>Arial</vt:lpstr>
      <vt:lpstr>PT Serif</vt:lpstr>
      <vt:lpstr>Aptos</vt:lpstr>
      <vt:lpstr>Bahnschrift Light</vt:lpstr>
      <vt:lpstr>Times New Roman</vt:lpstr>
      <vt:lpstr>Office Theme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flavio carraro</cp:lastModifiedBy>
  <cp:revision>1</cp:revision>
  <dcterms:created xsi:type="dcterms:W3CDTF">2024-09-07T13:01:26Z</dcterms:created>
  <dcterms:modified xsi:type="dcterms:W3CDTF">2025-07-18T16:33:21Z</dcterms:modified>
</cp:coreProperties>
</file>